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6"/>
  </p:notesMasterIdLst>
  <p:sldIdLst>
    <p:sldId id="256" r:id="rId5"/>
    <p:sldId id="263" r:id="rId6"/>
    <p:sldId id="257" r:id="rId7"/>
    <p:sldId id="258" r:id="rId8"/>
    <p:sldId id="259" r:id="rId9"/>
    <p:sldId id="272" r:id="rId10"/>
    <p:sldId id="273" r:id="rId11"/>
    <p:sldId id="265" r:id="rId12"/>
    <p:sldId id="266" r:id="rId13"/>
    <p:sldId id="267"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EB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DE710A6-4DF5-4F4A-AFF5-57425DB5CADE}" v="399" dt="2023-08-23T00:13:23.170"/>
    <p1510:client id="{8E1962A9-C80B-43C0-B84F-C70FA7B63EBD}" v="399" dt="2023-08-29T01:07:08.010"/>
    <p1510:client id="{9F8159A4-30D6-4681-9DCB-B1026F583AFA}" v="1020" dt="2023-08-29T00:49:13.2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media/image1.png>
</file>

<file path=ppt/media/image10.png>
</file>

<file path=ppt/media/image11.png>
</file>

<file path=ppt/media/image12.png>
</file>

<file path=ppt/media/image2.jpeg>
</file>

<file path=ppt/media/image3.png>
</file>

<file path=ppt/media/image4.jpe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CF68BC-C0C1-4740-B1BC-01AF8EFFB980}" type="datetimeFigureOut">
              <a:rPr lang="en-US" smtClean="0"/>
              <a:t>8/28/2023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E82FD2-F864-2E4E-ACF0-2DBC196A7066}" type="slidenum">
              <a:rPr lang="en-US" smtClean="0"/>
              <a:t>‹#›</a:t>
            </a:fld>
            <a:endParaRPr lang="en-US"/>
          </a:p>
        </p:txBody>
      </p:sp>
    </p:spTree>
    <p:extLst>
      <p:ext uri="{BB962C8B-B14F-4D97-AF65-F5344CB8AC3E}">
        <p14:creationId xmlns:p14="http://schemas.microsoft.com/office/powerpoint/2010/main" val="41071420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2AF3450-104B-47D0-B01B-DC08566F9D2C}"/>
              </a:ext>
            </a:extLst>
          </p:cNvPr>
          <p:cNvSpPr>
            <a:spLocks noGrp="1"/>
          </p:cNvSpPr>
          <p:nvPr>
            <p:ph type="pic" sz="quarter" idx="10"/>
          </p:nvPr>
        </p:nvSpPr>
        <p:spPr>
          <a:xfrm>
            <a:off x="3686175" y="0"/>
            <a:ext cx="8505825" cy="6858000"/>
          </a:xfrm>
          <a:custGeom>
            <a:avLst/>
            <a:gdLst>
              <a:gd name="connsiteX0" fmla="*/ 1701752 w 8505825"/>
              <a:gd name="connsiteY0" fmla="*/ 0 h 6858000"/>
              <a:gd name="connsiteX1" fmla="*/ 8505825 w 8505825"/>
              <a:gd name="connsiteY1" fmla="*/ 0 h 6858000"/>
              <a:gd name="connsiteX2" fmla="*/ 8505825 w 8505825"/>
              <a:gd name="connsiteY2" fmla="*/ 6858000 h 6858000"/>
              <a:gd name="connsiteX3" fmla="*/ 0 w 8505825"/>
              <a:gd name="connsiteY3" fmla="*/ 6858000 h 6858000"/>
              <a:gd name="connsiteX4" fmla="*/ 0 w 8505825"/>
              <a:gd name="connsiteY4" fmla="*/ 6837396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5825" h="6858000">
                <a:moveTo>
                  <a:pt x="1701752" y="0"/>
                </a:moveTo>
                <a:lnTo>
                  <a:pt x="8505825" y="0"/>
                </a:lnTo>
                <a:lnTo>
                  <a:pt x="8505825" y="6858000"/>
                </a:lnTo>
                <a:lnTo>
                  <a:pt x="0" y="6858000"/>
                </a:lnTo>
                <a:lnTo>
                  <a:pt x="0" y="6837396"/>
                </a:lnTo>
                <a:close/>
              </a:path>
            </a:pathLst>
          </a:custGeom>
        </p:spPr>
        <p:txBody>
          <a:bodyPr wrap="square" anchor="ctr">
            <a:noAutofit/>
          </a:bodyPr>
          <a:lstStyle>
            <a:lvl1pPr marL="0" indent="0" algn="ctr">
              <a:buNone/>
              <a:defRPr/>
            </a:lvl1pPr>
          </a:lstStyle>
          <a:p>
            <a:endParaRPr lang="en-US"/>
          </a:p>
        </p:txBody>
      </p:sp>
      <p:cxnSp>
        <p:nvCxnSpPr>
          <p:cNvPr id="13" name="Straight Connector 12">
            <a:extLst>
              <a:ext uri="{FF2B5EF4-FFF2-40B4-BE49-F238E27FC236}">
                <a16:creationId xmlns:a16="http://schemas.microsoft.com/office/drawing/2014/main" id="{93C4921B-870F-DA4B-99FE-526B47FAF5FF}"/>
              </a:ext>
            </a:extLst>
          </p:cNvPr>
          <p:cNvCxnSpPr/>
          <p:nvPr userDrawn="1"/>
        </p:nvCxnSpPr>
        <p:spPr>
          <a:xfrm flipH="1">
            <a:off x="351011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id="{3C217E0E-2C1A-4D03-BC55-D7D6609B8121}"/>
              </a:ext>
            </a:extLst>
          </p:cNvPr>
          <p:cNvSpPr>
            <a:spLocks noGrp="1"/>
          </p:cNvSpPr>
          <p:nvPr>
            <p:ph type="title"/>
          </p:nvPr>
        </p:nvSpPr>
        <p:spPr>
          <a:xfrm>
            <a:off x="693683" y="879635"/>
            <a:ext cx="7659486" cy="1198178"/>
          </a:xfrm>
          <a:custGeom>
            <a:avLst/>
            <a:gdLst>
              <a:gd name="connsiteX0" fmla="*/ 0 w 7659486"/>
              <a:gd name="connsiteY0" fmla="*/ 0 h 1198178"/>
              <a:gd name="connsiteX1" fmla="*/ 7659486 w 7659486"/>
              <a:gd name="connsiteY1" fmla="*/ 0 h 1198178"/>
              <a:gd name="connsiteX2" fmla="*/ 7355455 w 7659486"/>
              <a:gd name="connsiteY2" fmla="*/ 1198178 h 1198178"/>
              <a:gd name="connsiteX3" fmla="*/ 0 w 7659486"/>
              <a:gd name="connsiteY3" fmla="*/ 1198178 h 1198178"/>
            </a:gdLst>
            <a:ahLst/>
            <a:cxnLst>
              <a:cxn ang="0">
                <a:pos x="connsiteX0" y="connsiteY0"/>
              </a:cxn>
              <a:cxn ang="0">
                <a:pos x="connsiteX1" y="connsiteY1"/>
              </a:cxn>
              <a:cxn ang="0">
                <a:pos x="connsiteX2" y="connsiteY2"/>
              </a:cxn>
              <a:cxn ang="0">
                <a:pos x="connsiteX3" y="connsiteY3"/>
              </a:cxn>
            </a:cxnLst>
            <a:rect l="l" t="t" r="r" b="b"/>
            <a:pathLst>
              <a:path w="7659486" h="1198178">
                <a:moveTo>
                  <a:pt x="0" y="0"/>
                </a:moveTo>
                <a:lnTo>
                  <a:pt x="7659486" y="0"/>
                </a:lnTo>
                <a:lnTo>
                  <a:pt x="7355455" y="1198178"/>
                </a:lnTo>
                <a:lnTo>
                  <a:pt x="0" y="1198178"/>
                </a:lnTo>
                <a:close/>
              </a:path>
            </a:pathLst>
          </a:custGeom>
          <a:solidFill>
            <a:schemeClr val="accent2"/>
          </a:solidFill>
        </p:spPr>
        <p:txBody>
          <a:bodyPr wrap="square" lIns="320040">
            <a:noAutofit/>
          </a:bodyPr>
          <a:lstStyle>
            <a:lvl1pPr>
              <a:defRPr sz="4000" cap="all" spc="300" baseline="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916016" y="2551819"/>
            <a:ext cx="2952599" cy="1781642"/>
          </a:xfrm>
        </p:spPr>
        <p:txBody>
          <a:bodyPr>
            <a:normAutofit/>
          </a:bodyPr>
          <a:lstStyle>
            <a:lvl1pPr marL="0" indent="0" algn="l">
              <a:buNone/>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F642D6D4-2980-4539-861D-C5AB35191834}" type="datetime1">
              <a:rPr lang="en-US" smtClean="0"/>
              <a:t>8/28/2023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a:p>
        </p:txBody>
      </p:sp>
      <p:sp>
        <p:nvSpPr>
          <p:cNvPr id="12" name="Title 1">
            <a:extLst>
              <a:ext uri="{FF2B5EF4-FFF2-40B4-BE49-F238E27FC236}">
                <a16:creationId xmlns:a16="http://schemas.microsoft.com/office/drawing/2014/main" id="{6B46AC40-4848-C146-B8DE-C805F662DCA5}"/>
              </a:ext>
            </a:extLst>
          </p:cNvPr>
          <p:cNvSpPr>
            <a:spLocks noGrp="1"/>
          </p:cNvSpPr>
          <p:nvPr>
            <p:ph type="title" hasCustomPrompt="1"/>
          </p:nvPr>
        </p:nvSpPr>
        <p:spPr>
          <a:xfrm>
            <a:off x="916016" y="983785"/>
            <a:ext cx="8447439" cy="1074828"/>
          </a:xfrm>
        </p:spPr>
        <p:txBody>
          <a:bodyPr>
            <a:normAutofit/>
          </a:bodyPr>
          <a:lstStyle>
            <a:lvl1pPr>
              <a:defRPr sz="4000" spc="300">
                <a:solidFill>
                  <a:schemeClr val="tx2"/>
                </a:solidFill>
                <a:latin typeface="Bahnschrift"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909666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09F4C3CA-7962-4B8E-8004-FBD88F0EFAF2}"/>
              </a:ext>
            </a:extLst>
          </p:cNvPr>
          <p:cNvSpPr>
            <a:spLocks noGrp="1"/>
          </p:cNvSpPr>
          <p:nvPr>
            <p:ph type="dt" sz="half" idx="10"/>
          </p:nvPr>
        </p:nvSpPr>
        <p:spPr/>
        <p:txBody>
          <a:bodyPr/>
          <a:lstStyle>
            <a:lvl1pPr>
              <a:defRPr sz="1000"/>
            </a:lvl1pPr>
          </a:lstStyle>
          <a:p>
            <a:fld id="{7F8D6AE6-5560-4C47-974F-51A82A9CC533}" type="datetime1">
              <a:rPr lang="en-US" smtClean="0"/>
              <a:t>8/28/2023</a:t>
            </a:fld>
            <a:endParaRPr lang="en-US"/>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a:xfrm>
            <a:off x="4053114" y="6356350"/>
            <a:ext cx="2188029" cy="365125"/>
          </a:xfrm>
        </p:spPr>
        <p:txBody>
          <a:bodyPr/>
          <a:lstStyle>
            <a:lvl1pPr algn="r">
              <a:defRPr sz="1000"/>
            </a:lvl1pPr>
          </a:lstStyle>
          <a:p>
            <a:r>
              <a:rPr lang="en-US"/>
              <a:t>PRESENTATION TITLE</a:t>
            </a:r>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lvl1pPr>
              <a:defRPr sz="1000">
                <a:solidFill>
                  <a:schemeClr val="bg1"/>
                </a:solidFill>
              </a:defRPr>
            </a:lvl1pPr>
          </a:lstStyle>
          <a:p>
            <a:fld id="{294A09A9-5501-47C1-A89A-A340965A2BE2}" type="slidenum">
              <a:rPr lang="en-US" smtClean="0"/>
              <a:pPr/>
              <a:t>‹#›</a:t>
            </a:fld>
            <a:endParaRPr lang="en-US"/>
          </a:p>
        </p:txBody>
      </p:sp>
      <p:cxnSp>
        <p:nvCxnSpPr>
          <p:cNvPr id="8" name="Straight Connector 7">
            <a:extLst>
              <a:ext uri="{FF2B5EF4-FFF2-40B4-BE49-F238E27FC236}">
                <a16:creationId xmlns:a16="http://schemas.microsoft.com/office/drawing/2014/main" id="{59FE6242-19BA-2847-9959-30D6F0E27035}"/>
              </a:ext>
            </a:extLst>
          </p:cNvPr>
          <p:cNvCxnSpPr/>
          <p:nvPr userDrawn="1"/>
        </p:nvCxnSpPr>
        <p:spPr>
          <a:xfrm flipH="1">
            <a:off x="633306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id="{715A3155-E4BF-478C-8D90-C66F5EB27439}"/>
              </a:ext>
            </a:extLst>
          </p:cNvPr>
          <p:cNvSpPr>
            <a:spLocks noGrp="1"/>
          </p:cNvSpPr>
          <p:nvPr>
            <p:ph type="ctrTitle"/>
          </p:nvPr>
        </p:nvSpPr>
        <p:spPr>
          <a:xfrm>
            <a:off x="693683" y="879636"/>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228600" anchor="ctr">
            <a:noAutofit/>
          </a:bodyPr>
          <a:lstStyle>
            <a:lvl1pPr algn="l">
              <a:lnSpc>
                <a:spcPct val="100000"/>
              </a:lnSpc>
              <a:defRPr sz="4000" cap="all" spc="300" baseline="0">
                <a:solidFill>
                  <a:schemeClr val="bg1"/>
                </a:solidFill>
                <a:latin typeface="Bahnschrift" panose="020B0502040204020203" pitchFamily="34" charset="0"/>
              </a:defRPr>
            </a:lvl1pPr>
          </a:lstStyle>
          <a:p>
            <a:r>
              <a:rPr lang="en-US"/>
              <a:t>Click to edit Master title style</a:t>
            </a:r>
          </a:p>
        </p:txBody>
      </p:sp>
      <p:sp>
        <p:nvSpPr>
          <p:cNvPr id="10" name="Subtitle 2">
            <a:extLst>
              <a:ext uri="{FF2B5EF4-FFF2-40B4-BE49-F238E27FC236}">
                <a16:creationId xmlns:a16="http://schemas.microsoft.com/office/drawing/2014/main" id="{EDF23CDC-9A9D-5247-AD71-0A10D94BDCBE}"/>
              </a:ext>
            </a:extLst>
          </p:cNvPr>
          <p:cNvSpPr>
            <a:spLocks noGrp="1"/>
          </p:cNvSpPr>
          <p:nvPr>
            <p:ph type="subTitle" idx="1"/>
          </p:nvPr>
        </p:nvSpPr>
        <p:spPr>
          <a:xfrm>
            <a:off x="916016" y="2551819"/>
            <a:ext cx="4413068" cy="3539265"/>
          </a:xfrm>
        </p:spPr>
        <p:txBody>
          <a:bodyPr>
            <a:normAutofit/>
          </a:bodyPr>
          <a:lstStyle>
            <a:lvl1pPr marL="342900" indent="-342900" algn="l">
              <a:lnSpc>
                <a:spcPct val="100000"/>
              </a:lnSpc>
              <a:buFont typeface="Arial" panose="020B0604020202020204" pitchFamily="34" charset="0"/>
              <a:buChar char="•"/>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7" name="Picture Placeholder 26">
            <a:extLst>
              <a:ext uri="{FF2B5EF4-FFF2-40B4-BE49-F238E27FC236}">
                <a16:creationId xmlns:a16="http://schemas.microsoft.com/office/drawing/2014/main" id="{0DA38E85-9448-450D-A4ED-FFA79C7100D6}"/>
              </a:ext>
            </a:extLst>
          </p:cNvPr>
          <p:cNvSpPr>
            <a:spLocks noGrp="1"/>
          </p:cNvSpPr>
          <p:nvPr>
            <p:ph type="pic" sz="quarter" idx="14"/>
          </p:nvPr>
        </p:nvSpPr>
        <p:spPr>
          <a:xfrm>
            <a:off x="6461342" y="0"/>
            <a:ext cx="5730658" cy="6858000"/>
          </a:xfrm>
          <a:custGeom>
            <a:avLst/>
            <a:gdLst>
              <a:gd name="connsiteX0" fmla="*/ 1688746 w 5730658"/>
              <a:gd name="connsiteY0" fmla="*/ 0 h 6858000"/>
              <a:gd name="connsiteX1" fmla="*/ 5730658 w 5730658"/>
              <a:gd name="connsiteY1" fmla="*/ 0 h 6858000"/>
              <a:gd name="connsiteX2" fmla="*/ 5730658 w 5730658"/>
              <a:gd name="connsiteY2" fmla="*/ 6858000 h 6858000"/>
              <a:gd name="connsiteX3" fmla="*/ 31751 w 5730658"/>
              <a:gd name="connsiteY3" fmla="*/ 6858000 h 6858000"/>
              <a:gd name="connsiteX4" fmla="*/ 31751 w 5730658"/>
              <a:gd name="connsiteY4" fmla="*/ 6857688 h 6858000"/>
              <a:gd name="connsiteX5" fmla="*/ 0 w 5730658"/>
              <a:gd name="connsiteY5" fmla="*/ 6857932 h 6858000"/>
              <a:gd name="connsiteX6" fmla="*/ 31751 w 5730658"/>
              <a:gd name="connsiteY6" fmla="*/ 6729501 h 6858000"/>
              <a:gd name="connsiteX7" fmla="*/ 31751 w 5730658"/>
              <a:gd name="connsiteY7" fmla="*/ 6681788 h 6858000"/>
              <a:gd name="connsiteX8" fmla="*/ 43547 w 5730658"/>
              <a:gd name="connsiteY8" fmla="*/ 6681788 h 6858000"/>
              <a:gd name="connsiteX9" fmla="*/ 1688746 w 5730658"/>
              <a:gd name="connsiteY9" fmla="*/ 2705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30658" h="6858000">
                <a:moveTo>
                  <a:pt x="1688746" y="0"/>
                </a:moveTo>
                <a:lnTo>
                  <a:pt x="5730658" y="0"/>
                </a:lnTo>
                <a:lnTo>
                  <a:pt x="5730658" y="6858000"/>
                </a:lnTo>
                <a:lnTo>
                  <a:pt x="31751" y="6858000"/>
                </a:lnTo>
                <a:lnTo>
                  <a:pt x="31751" y="6857688"/>
                </a:lnTo>
                <a:lnTo>
                  <a:pt x="0" y="6857932"/>
                </a:lnTo>
                <a:lnTo>
                  <a:pt x="31751" y="6729501"/>
                </a:lnTo>
                <a:lnTo>
                  <a:pt x="31751" y="6681788"/>
                </a:lnTo>
                <a:lnTo>
                  <a:pt x="43547" y="6681788"/>
                </a:lnTo>
                <a:lnTo>
                  <a:pt x="1688746" y="27053"/>
                </a:lnTo>
                <a:close/>
              </a:path>
            </a:pathLst>
          </a:custGeom>
        </p:spPr>
        <p:txBody>
          <a:bodyPr wrap="square" anchor="ctr">
            <a:noAutofit/>
          </a:bodyPr>
          <a:lstStyle>
            <a:lvl1pPr marL="0" indent="0" algn="ctr">
              <a:buNone/>
              <a:defRPr/>
            </a:lvl1pPr>
          </a:lstStyle>
          <a:p>
            <a:endParaRPr lang="en-US"/>
          </a:p>
        </p:txBody>
      </p:sp>
    </p:spTree>
    <p:extLst>
      <p:ext uri="{BB962C8B-B14F-4D97-AF65-F5344CB8AC3E}">
        <p14:creationId xmlns:p14="http://schemas.microsoft.com/office/powerpoint/2010/main" val="30106943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0F72571D-58D5-4367-9E7E-94A5A5D795B8}"/>
              </a:ext>
            </a:extLst>
          </p:cNvPr>
          <p:cNvSpPr/>
          <p:nvPr userDrawn="1"/>
        </p:nvSpPr>
        <p:spPr>
          <a:xfrm>
            <a:off x="693682" y="2286000"/>
            <a:ext cx="11498318" cy="3416300"/>
          </a:xfrm>
          <a:prstGeom prst="rect">
            <a:avLst/>
          </a:prstGeom>
          <a:gradFill flip="none" rotWithShape="1">
            <a:gsLst>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icture Placeholder 20">
            <a:extLst>
              <a:ext uri="{FF2B5EF4-FFF2-40B4-BE49-F238E27FC236}">
                <a16:creationId xmlns:a16="http://schemas.microsoft.com/office/drawing/2014/main" id="{ACD184E7-842E-4CDA-8022-CFE5CEA0DBE9}"/>
              </a:ext>
            </a:extLst>
          </p:cNvPr>
          <p:cNvSpPr>
            <a:spLocks noGrp="1"/>
          </p:cNvSpPr>
          <p:nvPr>
            <p:ph type="pic" sz="quarter" idx="16"/>
          </p:nvPr>
        </p:nvSpPr>
        <p:spPr>
          <a:xfrm>
            <a:off x="0" y="0"/>
            <a:ext cx="8534400" cy="6858000"/>
          </a:xfrm>
          <a:custGeom>
            <a:avLst/>
            <a:gdLst>
              <a:gd name="connsiteX0" fmla="*/ 0 w 8534400"/>
              <a:gd name="connsiteY0" fmla="*/ 0 h 6858000"/>
              <a:gd name="connsiteX1" fmla="*/ 6827520 w 8534400"/>
              <a:gd name="connsiteY1" fmla="*/ 0 h 6858000"/>
              <a:gd name="connsiteX2" fmla="*/ 7396480 w 8534400"/>
              <a:gd name="connsiteY2" fmla="*/ 2286000 h 6858000"/>
              <a:gd name="connsiteX3" fmla="*/ 693682 w 8534400"/>
              <a:gd name="connsiteY3" fmla="*/ 2286000 h 6858000"/>
              <a:gd name="connsiteX4" fmla="*/ 693682 w 8534400"/>
              <a:gd name="connsiteY4" fmla="*/ 5702300 h 6858000"/>
              <a:gd name="connsiteX5" fmla="*/ 8246759 w 8534400"/>
              <a:gd name="connsiteY5" fmla="*/ 5702300 h 6858000"/>
              <a:gd name="connsiteX6" fmla="*/ 8534400 w 8534400"/>
              <a:gd name="connsiteY6" fmla="*/ 6858000 h 6858000"/>
              <a:gd name="connsiteX7" fmla="*/ 0 w 85344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34400" h="6858000">
                <a:moveTo>
                  <a:pt x="0" y="0"/>
                </a:moveTo>
                <a:lnTo>
                  <a:pt x="6827520" y="0"/>
                </a:lnTo>
                <a:lnTo>
                  <a:pt x="7396480" y="2286000"/>
                </a:lnTo>
                <a:lnTo>
                  <a:pt x="693682" y="2286000"/>
                </a:lnTo>
                <a:lnTo>
                  <a:pt x="693682" y="5702300"/>
                </a:lnTo>
                <a:lnTo>
                  <a:pt x="8246759" y="5702300"/>
                </a:lnTo>
                <a:lnTo>
                  <a:pt x="8534400" y="6858000"/>
                </a:lnTo>
                <a:lnTo>
                  <a:pt x="0" y="6858000"/>
                </a:lnTo>
                <a:close/>
              </a:path>
            </a:pathLst>
          </a:custGeom>
        </p:spPr>
        <p:txBody>
          <a:bodyPr wrap="square">
            <a:noAutofit/>
          </a:bodyPr>
          <a:lstStyle/>
          <a:p>
            <a:endParaRPr lang="en-US"/>
          </a:p>
        </p:txBody>
      </p:sp>
      <p:sp>
        <p:nvSpPr>
          <p:cNvPr id="5" name="Date Placeholder 4">
            <a:extLst>
              <a:ext uri="{FF2B5EF4-FFF2-40B4-BE49-F238E27FC236}">
                <a16:creationId xmlns:a16="http://schemas.microsoft.com/office/drawing/2014/main" id="{09F4C3CA-7962-4B8E-8004-FBD88F0EFAF2}"/>
              </a:ext>
            </a:extLst>
          </p:cNvPr>
          <p:cNvSpPr>
            <a:spLocks noGrp="1"/>
          </p:cNvSpPr>
          <p:nvPr>
            <p:ph type="dt" sz="half" idx="10"/>
          </p:nvPr>
        </p:nvSpPr>
        <p:spPr/>
        <p:txBody>
          <a:bodyPr/>
          <a:lstStyle>
            <a:lvl1pPr>
              <a:defRPr sz="1000">
                <a:solidFill>
                  <a:schemeClr val="bg1"/>
                </a:solidFill>
              </a:defRPr>
            </a:lvl1pPr>
          </a:lstStyle>
          <a:p>
            <a:fld id="{9F078ECC-9F72-4C84-9F40-DBB817ADBDF0}" type="datetime1">
              <a:rPr lang="en-US" smtClean="0"/>
              <a:t>8/28/2023</a:t>
            </a:fld>
            <a:endParaRPr lang="en-US"/>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p:txBody>
          <a:bodyPr/>
          <a:lstStyle>
            <a:lvl1pPr>
              <a:defRPr sz="1000">
                <a:solidFill>
                  <a:schemeClr val="bg1"/>
                </a:solidFill>
              </a:defRPr>
            </a:lvl1pPr>
          </a:lstStyle>
          <a:p>
            <a:r>
              <a:rPr lang="en-US"/>
              <a:t>PRESENTATION TITLE</a:t>
            </a:r>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a:p>
        </p:txBody>
      </p:sp>
      <p:sp>
        <p:nvSpPr>
          <p:cNvPr id="3" name="Text Placeholder 2">
            <a:extLst>
              <a:ext uri="{FF2B5EF4-FFF2-40B4-BE49-F238E27FC236}">
                <a16:creationId xmlns:a16="http://schemas.microsoft.com/office/drawing/2014/main" id="{6CC650A3-C37B-8949-AAFB-1CA610A432AE}"/>
              </a:ext>
            </a:extLst>
          </p:cNvPr>
          <p:cNvSpPr>
            <a:spLocks noGrp="1"/>
          </p:cNvSpPr>
          <p:nvPr>
            <p:ph type="body" sz="quarter" idx="13"/>
          </p:nvPr>
        </p:nvSpPr>
        <p:spPr>
          <a:xfrm>
            <a:off x="4661069"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a:t>Click to edit Master text styles</a:t>
            </a:r>
          </a:p>
          <a:p>
            <a:pPr lvl="1"/>
            <a:r>
              <a:rPr lang="en-US"/>
              <a:t>Second level</a:t>
            </a:r>
          </a:p>
        </p:txBody>
      </p:sp>
      <p:sp>
        <p:nvSpPr>
          <p:cNvPr id="14" name="Text Placeholder 2">
            <a:extLst>
              <a:ext uri="{FF2B5EF4-FFF2-40B4-BE49-F238E27FC236}">
                <a16:creationId xmlns:a16="http://schemas.microsoft.com/office/drawing/2014/main" id="{6823CE96-7B45-0E4E-8DD2-AAE6F7DB97C9}"/>
              </a:ext>
            </a:extLst>
          </p:cNvPr>
          <p:cNvSpPr>
            <a:spLocks noGrp="1"/>
          </p:cNvSpPr>
          <p:nvPr>
            <p:ph type="body" sz="quarter" idx="14"/>
          </p:nvPr>
        </p:nvSpPr>
        <p:spPr>
          <a:xfrm>
            <a:off x="8115132"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a:t>Click to edit Master text styles</a:t>
            </a:r>
          </a:p>
          <a:p>
            <a:pPr lvl="1"/>
            <a:r>
              <a:rPr lang="en-US"/>
              <a:t>Second level</a:t>
            </a:r>
          </a:p>
        </p:txBody>
      </p:sp>
      <p:sp>
        <p:nvSpPr>
          <p:cNvPr id="15" name="Text Placeholder 2">
            <a:extLst>
              <a:ext uri="{FF2B5EF4-FFF2-40B4-BE49-F238E27FC236}">
                <a16:creationId xmlns:a16="http://schemas.microsoft.com/office/drawing/2014/main" id="{7F451F20-9248-594B-8CD5-3442A64513D8}"/>
              </a:ext>
            </a:extLst>
          </p:cNvPr>
          <p:cNvSpPr>
            <a:spLocks noGrp="1"/>
          </p:cNvSpPr>
          <p:nvPr>
            <p:ph type="body" sz="quarter" idx="15"/>
          </p:nvPr>
        </p:nvSpPr>
        <p:spPr>
          <a:xfrm>
            <a:off x="1219032"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a:t>Click to edit Master text styles</a:t>
            </a:r>
          </a:p>
          <a:p>
            <a:pPr lvl="1"/>
            <a:r>
              <a:rPr lang="en-US"/>
              <a:t>Second level</a:t>
            </a:r>
          </a:p>
        </p:txBody>
      </p:sp>
      <p:cxnSp>
        <p:nvCxnSpPr>
          <p:cNvPr id="18" name="Straight Connector 17">
            <a:extLst>
              <a:ext uri="{FF2B5EF4-FFF2-40B4-BE49-F238E27FC236}">
                <a16:creationId xmlns:a16="http://schemas.microsoft.com/office/drawing/2014/main" id="{92008AA3-BEDF-CE40-9D94-F5875454E799}"/>
              </a:ext>
            </a:extLst>
          </p:cNvPr>
          <p:cNvCxnSpPr>
            <a:cxnSpLocks/>
          </p:cNvCxnSpPr>
          <p:nvPr userDrawn="1"/>
        </p:nvCxnSpPr>
        <p:spPr>
          <a:xfrm>
            <a:off x="710823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20" name="Title 19">
            <a:extLst>
              <a:ext uri="{FF2B5EF4-FFF2-40B4-BE49-F238E27FC236}">
                <a16:creationId xmlns:a16="http://schemas.microsoft.com/office/drawing/2014/main" id="{028065BE-52F2-4F89-82A3-E5DA80527B9C}"/>
              </a:ext>
            </a:extLst>
          </p:cNvPr>
          <p:cNvSpPr>
            <a:spLocks noGrp="1"/>
          </p:cNvSpPr>
          <p:nvPr>
            <p:ph type="ctrTitle"/>
          </p:nvPr>
        </p:nvSpPr>
        <p:spPr>
          <a:xfrm>
            <a:off x="693684" y="879636"/>
            <a:ext cx="6294727" cy="1206888"/>
          </a:xfrm>
          <a:custGeom>
            <a:avLst/>
            <a:gdLst>
              <a:gd name="connsiteX0" fmla="*/ 5986630 w 6294727"/>
              <a:gd name="connsiteY0" fmla="*/ 0 h 1206888"/>
              <a:gd name="connsiteX1" fmla="*/ 6294727 w 6294727"/>
              <a:gd name="connsiteY1" fmla="*/ 1206888 h 1206888"/>
              <a:gd name="connsiteX2" fmla="*/ 0 w 6294727"/>
              <a:gd name="connsiteY2" fmla="*/ 1206888 h 1206888"/>
              <a:gd name="connsiteX3" fmla="*/ 0 w 6294727"/>
              <a:gd name="connsiteY3" fmla="*/ 8709 h 1206888"/>
            </a:gdLst>
            <a:ahLst/>
            <a:cxnLst>
              <a:cxn ang="0">
                <a:pos x="connsiteX0" y="connsiteY0"/>
              </a:cxn>
              <a:cxn ang="0">
                <a:pos x="connsiteX1" y="connsiteY1"/>
              </a:cxn>
              <a:cxn ang="0">
                <a:pos x="connsiteX2" y="connsiteY2"/>
              </a:cxn>
              <a:cxn ang="0">
                <a:pos x="connsiteX3" y="connsiteY3"/>
              </a:cxn>
            </a:cxnLst>
            <a:rect l="l" t="t" r="r" b="b"/>
            <a:pathLst>
              <a:path w="6294727" h="1206888">
                <a:moveTo>
                  <a:pt x="5986630" y="0"/>
                </a:moveTo>
                <a:lnTo>
                  <a:pt x="6294727" y="1206888"/>
                </a:lnTo>
                <a:lnTo>
                  <a:pt x="0" y="1206888"/>
                </a:lnTo>
                <a:lnTo>
                  <a:pt x="0" y="8709"/>
                </a:lnTo>
                <a:close/>
              </a:path>
            </a:pathLst>
          </a:custGeom>
          <a:solidFill>
            <a:schemeClr val="accent2"/>
          </a:solidFill>
        </p:spPr>
        <p:txBody>
          <a:bodyPr wrap="square"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8310270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AA6943C0-A7A3-4C4C-BEB2-9176DE863005}"/>
              </a:ext>
            </a:extLst>
          </p:cNvPr>
          <p:cNvSpPr>
            <a:spLocks noGrp="1"/>
          </p:cNvSpPr>
          <p:nvPr>
            <p:ph type="pic" sz="quarter" idx="13"/>
          </p:nvPr>
        </p:nvSpPr>
        <p:spPr>
          <a:xfrm>
            <a:off x="3681047" y="0"/>
            <a:ext cx="8510952" cy="6858000"/>
          </a:xfrm>
          <a:custGeom>
            <a:avLst/>
            <a:gdLst>
              <a:gd name="connsiteX0" fmla="*/ 1706880 w 8510952"/>
              <a:gd name="connsiteY0" fmla="*/ 0 h 6858000"/>
              <a:gd name="connsiteX1" fmla="*/ 8510952 w 8510952"/>
              <a:gd name="connsiteY1" fmla="*/ 0 h 6858000"/>
              <a:gd name="connsiteX2" fmla="*/ 8510952 w 8510952"/>
              <a:gd name="connsiteY2" fmla="*/ 6858000 h 6858000"/>
              <a:gd name="connsiteX3" fmla="*/ 0 w 85109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510952" h="6858000">
                <a:moveTo>
                  <a:pt x="1706880" y="0"/>
                </a:moveTo>
                <a:lnTo>
                  <a:pt x="8510952" y="0"/>
                </a:lnTo>
                <a:lnTo>
                  <a:pt x="8510952" y="6858000"/>
                </a:lnTo>
                <a:lnTo>
                  <a:pt x="0" y="6858000"/>
                </a:lnTo>
                <a:close/>
              </a:path>
            </a:pathLst>
          </a:custGeom>
        </p:spPr>
        <p:txBody>
          <a:bodyPr wrap="square" anchor="ctr">
            <a:noAutofit/>
          </a:bodyPr>
          <a:lstStyle>
            <a:lvl1pPr marL="0" indent="0" algn="ctr">
              <a:buNone/>
              <a:defRPr/>
            </a:lvl1pPr>
          </a:lstStyle>
          <a:p>
            <a:endParaRPr lang="en-US"/>
          </a:p>
        </p:txBody>
      </p:sp>
      <p:cxnSp>
        <p:nvCxnSpPr>
          <p:cNvPr id="4" name="Straight Connector 3">
            <a:extLst>
              <a:ext uri="{FF2B5EF4-FFF2-40B4-BE49-F238E27FC236}">
                <a16:creationId xmlns:a16="http://schemas.microsoft.com/office/drawing/2014/main" id="{104F3C93-C085-8A47-9A2A-6AD3F3D69F4E}"/>
              </a:ext>
            </a:extLst>
          </p:cNvPr>
          <p:cNvCxnSpPr/>
          <p:nvPr userDrawn="1"/>
        </p:nvCxnSpPr>
        <p:spPr>
          <a:xfrm flipH="1">
            <a:off x="351011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1" name="Title 10">
            <a:extLst>
              <a:ext uri="{FF2B5EF4-FFF2-40B4-BE49-F238E27FC236}">
                <a16:creationId xmlns:a16="http://schemas.microsoft.com/office/drawing/2014/main" id="{941283B3-F5BE-4FDF-829D-D1BE17F71653}"/>
              </a:ext>
            </a:extLst>
          </p:cNvPr>
          <p:cNvSpPr>
            <a:spLocks noGrp="1"/>
          </p:cNvSpPr>
          <p:nvPr>
            <p:ph type="ctrTitle"/>
          </p:nvPr>
        </p:nvSpPr>
        <p:spPr>
          <a:xfrm>
            <a:off x="693683" y="879635"/>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320040"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
        <p:nvSpPr>
          <p:cNvPr id="6" name="Subtitle 2">
            <a:extLst>
              <a:ext uri="{FF2B5EF4-FFF2-40B4-BE49-F238E27FC236}">
                <a16:creationId xmlns:a16="http://schemas.microsoft.com/office/drawing/2014/main" id="{B641A16B-3688-D842-92F4-5D2C2811539F}"/>
              </a:ext>
            </a:extLst>
          </p:cNvPr>
          <p:cNvSpPr>
            <a:spLocks noGrp="1"/>
          </p:cNvSpPr>
          <p:nvPr>
            <p:ph type="subTitle" idx="1"/>
          </p:nvPr>
        </p:nvSpPr>
        <p:spPr>
          <a:xfrm>
            <a:off x="916016" y="2551819"/>
            <a:ext cx="2952599" cy="3539265"/>
          </a:xfrm>
        </p:spPr>
        <p:txBody>
          <a:bodyPr>
            <a:normAutofit/>
          </a:bodyPr>
          <a:lstStyle>
            <a:lvl1pPr marL="0" indent="0" algn="l">
              <a:lnSpc>
                <a:spcPct val="100000"/>
              </a:lnSpc>
              <a:buNone/>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3">
            <a:extLst>
              <a:ext uri="{FF2B5EF4-FFF2-40B4-BE49-F238E27FC236}">
                <a16:creationId xmlns:a16="http://schemas.microsoft.com/office/drawing/2014/main" id="{A19933E8-EEFC-754B-93AE-557EFF8A79B0}"/>
              </a:ext>
            </a:extLst>
          </p:cNvPr>
          <p:cNvSpPr>
            <a:spLocks noGrp="1"/>
          </p:cNvSpPr>
          <p:nvPr>
            <p:ph type="dt" sz="half" idx="10"/>
          </p:nvPr>
        </p:nvSpPr>
        <p:spPr>
          <a:xfrm>
            <a:off x="381000" y="6356350"/>
            <a:ext cx="1730829" cy="365125"/>
          </a:xfrm>
        </p:spPr>
        <p:txBody>
          <a:bodyPr/>
          <a:lstStyle>
            <a:lvl1pPr>
              <a:defRPr sz="1000"/>
            </a:lvl1pPr>
          </a:lstStyle>
          <a:p>
            <a:fld id="{BECDB002-086C-4FC2-9108-C394C3B829E3}" type="datetime1">
              <a:rPr lang="en-US" smtClean="0"/>
              <a:t>8/28/2023</a:t>
            </a:fld>
            <a:endParaRPr lang="en-US"/>
          </a:p>
        </p:txBody>
      </p:sp>
      <p:sp>
        <p:nvSpPr>
          <p:cNvPr id="8" name="Footer Placeholder 4">
            <a:extLst>
              <a:ext uri="{FF2B5EF4-FFF2-40B4-BE49-F238E27FC236}">
                <a16:creationId xmlns:a16="http://schemas.microsoft.com/office/drawing/2014/main" id="{F21EDEC1-EB5D-6C48-A2AB-048088167CCD}"/>
              </a:ext>
            </a:extLst>
          </p:cNvPr>
          <p:cNvSpPr>
            <a:spLocks noGrp="1"/>
          </p:cNvSpPr>
          <p:nvPr>
            <p:ph type="ftr" sz="quarter" idx="11"/>
          </p:nvPr>
        </p:nvSpPr>
        <p:spPr>
          <a:xfrm>
            <a:off x="4038600" y="6356350"/>
            <a:ext cx="4114800" cy="365125"/>
          </a:xfrm>
        </p:spPr>
        <p:txBody>
          <a:bodyPr/>
          <a:lstStyle>
            <a:lvl1pPr>
              <a:defRPr sz="1000">
                <a:solidFill>
                  <a:schemeClr val="bg1"/>
                </a:solidFill>
              </a:defRPr>
            </a:lvl1pPr>
          </a:lstStyle>
          <a:p>
            <a:r>
              <a:rPr lang="en-US"/>
              <a:t>PRESENTATION TITLE</a:t>
            </a:r>
          </a:p>
        </p:txBody>
      </p:sp>
      <p:sp>
        <p:nvSpPr>
          <p:cNvPr id="9" name="Slide Number Placeholder 5">
            <a:extLst>
              <a:ext uri="{FF2B5EF4-FFF2-40B4-BE49-F238E27FC236}">
                <a16:creationId xmlns:a16="http://schemas.microsoft.com/office/drawing/2014/main" id="{E33BD7B8-5805-4D48-B17D-88E5EE750600}"/>
              </a:ext>
            </a:extLst>
          </p:cNvPr>
          <p:cNvSpPr>
            <a:spLocks noGrp="1"/>
          </p:cNvSpPr>
          <p:nvPr>
            <p:ph type="sldNum" sz="quarter" idx="12"/>
          </p:nvPr>
        </p:nvSpPr>
        <p:spPr>
          <a:xfrm>
            <a:off x="10271342" y="6356350"/>
            <a:ext cx="1539658" cy="365125"/>
          </a:xfrm>
        </p:spPr>
        <p:txBody>
          <a:bodyPr/>
          <a:lstStyle>
            <a:lvl1pPr>
              <a:defRPr sz="1000">
                <a:solidFill>
                  <a:schemeClr val="bg1"/>
                </a:solidFill>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FD6AC9F3-6F32-409B-A3B1-EEF36BA06678}"/>
              </a:ext>
            </a:extLst>
          </p:cNvPr>
          <p:cNvSpPr>
            <a:spLocks noGrp="1"/>
          </p:cNvSpPr>
          <p:nvPr>
            <p:ph type="pic" sz="quarter" idx="13"/>
          </p:nvPr>
        </p:nvSpPr>
        <p:spPr>
          <a:xfrm>
            <a:off x="0" y="0"/>
            <a:ext cx="8534400" cy="6858000"/>
          </a:xfrm>
          <a:custGeom>
            <a:avLst/>
            <a:gdLst>
              <a:gd name="connsiteX0" fmla="*/ 0 w 8534400"/>
              <a:gd name="connsiteY0" fmla="*/ 0 h 6858000"/>
              <a:gd name="connsiteX1" fmla="*/ 6827520 w 8534400"/>
              <a:gd name="connsiteY1" fmla="*/ 0 h 6858000"/>
              <a:gd name="connsiteX2" fmla="*/ 7070048 w 8534400"/>
              <a:gd name="connsiteY2" fmla="*/ 974442 h 6858000"/>
              <a:gd name="connsiteX3" fmla="*/ 5680814 w 8534400"/>
              <a:gd name="connsiteY3" fmla="*/ 974442 h 6858000"/>
              <a:gd name="connsiteX4" fmla="*/ 5680814 w 8534400"/>
              <a:gd name="connsiteY4" fmla="*/ 5758652 h 6858000"/>
              <a:gd name="connsiteX5" fmla="*/ 8260785 w 8534400"/>
              <a:gd name="connsiteY5" fmla="*/ 5758652 h 6858000"/>
              <a:gd name="connsiteX6" fmla="*/ 8534400 w 8534400"/>
              <a:gd name="connsiteY6" fmla="*/ 6858000 h 6858000"/>
              <a:gd name="connsiteX7" fmla="*/ 0 w 85344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34400" h="6858000">
                <a:moveTo>
                  <a:pt x="0" y="0"/>
                </a:moveTo>
                <a:lnTo>
                  <a:pt x="6827520" y="0"/>
                </a:lnTo>
                <a:lnTo>
                  <a:pt x="7070048" y="974442"/>
                </a:lnTo>
                <a:lnTo>
                  <a:pt x="5680814" y="974442"/>
                </a:lnTo>
                <a:lnTo>
                  <a:pt x="5680814" y="5758652"/>
                </a:lnTo>
                <a:lnTo>
                  <a:pt x="8260785" y="5758652"/>
                </a:lnTo>
                <a:lnTo>
                  <a:pt x="8534400" y="6858000"/>
                </a:lnTo>
                <a:lnTo>
                  <a:pt x="0" y="6858000"/>
                </a:lnTo>
                <a:close/>
              </a:path>
            </a:pathLst>
          </a:custGeom>
        </p:spPr>
        <p:txBody>
          <a:bodyPr wrap="square" anchor="ctr">
            <a:noAutofit/>
          </a:bodyPr>
          <a:lstStyle>
            <a:lvl1pPr marL="0" indent="0" algn="ctr">
              <a:buNone/>
              <a:defRPr/>
            </a:lvl1pPr>
          </a:lstStyle>
          <a:p>
            <a:endParaRPr lang="en-US"/>
          </a:p>
        </p:txBody>
      </p:sp>
      <p:sp>
        <p:nvSpPr>
          <p:cNvPr id="20" name="Rectangle 19">
            <a:extLst>
              <a:ext uri="{FF2B5EF4-FFF2-40B4-BE49-F238E27FC236}">
                <a16:creationId xmlns:a16="http://schemas.microsoft.com/office/drawing/2014/main" id="{E26FF020-BB93-4C6C-B3ED-8326D424097A}"/>
              </a:ext>
            </a:extLst>
          </p:cNvPr>
          <p:cNvSpPr/>
          <p:nvPr userDrawn="1"/>
        </p:nvSpPr>
        <p:spPr>
          <a:xfrm>
            <a:off x="5680814" y="974442"/>
            <a:ext cx="5228191" cy="4784210"/>
          </a:xfrm>
          <a:prstGeom prst="rect">
            <a:avLst/>
          </a:prstGeom>
          <a:gradFill flip="none" rotWithShape="1">
            <a:gsLst>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a:extLst>
              <a:ext uri="{FF2B5EF4-FFF2-40B4-BE49-F238E27FC236}">
                <a16:creationId xmlns:a16="http://schemas.microsoft.com/office/drawing/2014/main" id="{5942173C-2B01-804E-85FB-4D68140D4E1A}"/>
              </a:ext>
            </a:extLst>
          </p:cNvPr>
          <p:cNvSpPr>
            <a:spLocks noGrp="1"/>
          </p:cNvSpPr>
          <p:nvPr>
            <p:ph type="ctrTitle"/>
          </p:nvPr>
        </p:nvSpPr>
        <p:spPr>
          <a:xfrm>
            <a:off x="6096000" y="1106424"/>
            <a:ext cx="4446062" cy="916644"/>
          </a:xfrm>
        </p:spPr>
        <p:txBody>
          <a:bodyPr anchor="b">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
        <p:nvSpPr>
          <p:cNvPr id="6" name="Subtitle 2">
            <a:extLst>
              <a:ext uri="{FF2B5EF4-FFF2-40B4-BE49-F238E27FC236}">
                <a16:creationId xmlns:a16="http://schemas.microsoft.com/office/drawing/2014/main" id="{B641A16B-3688-D842-92F4-5D2C2811539F}"/>
              </a:ext>
            </a:extLst>
          </p:cNvPr>
          <p:cNvSpPr>
            <a:spLocks noGrp="1"/>
          </p:cNvSpPr>
          <p:nvPr>
            <p:ph type="subTitle" idx="1"/>
          </p:nvPr>
        </p:nvSpPr>
        <p:spPr>
          <a:xfrm>
            <a:off x="6096000" y="2075245"/>
            <a:ext cx="4446062" cy="3295405"/>
          </a:xfrm>
        </p:spPr>
        <p:txBody>
          <a:bodyPr>
            <a:normAutofit/>
          </a:bodyPr>
          <a:lstStyle>
            <a:lvl1pPr marL="0" indent="0" algn="l">
              <a:lnSpc>
                <a:spcPct val="125000"/>
              </a:lnSpc>
              <a:buNone/>
              <a:defRPr sz="1800" spc="140" baseline="0">
                <a:solidFill>
                  <a:schemeClr val="bg1"/>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4" name="Straight Connector 3">
            <a:extLst>
              <a:ext uri="{FF2B5EF4-FFF2-40B4-BE49-F238E27FC236}">
                <a16:creationId xmlns:a16="http://schemas.microsoft.com/office/drawing/2014/main" id="{104F3C93-C085-8A47-9A2A-6AD3F3D69F4E}"/>
              </a:ext>
            </a:extLst>
          </p:cNvPr>
          <p:cNvCxnSpPr>
            <a:cxnSpLocks/>
          </p:cNvCxnSpPr>
          <p:nvPr userDrawn="1"/>
        </p:nvCxnSpPr>
        <p:spPr>
          <a:xfrm>
            <a:off x="710823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7" name="Date Placeholder 3">
            <a:extLst>
              <a:ext uri="{FF2B5EF4-FFF2-40B4-BE49-F238E27FC236}">
                <a16:creationId xmlns:a16="http://schemas.microsoft.com/office/drawing/2014/main" id="{A19933E8-EEFC-754B-93AE-557EFF8A79B0}"/>
              </a:ext>
            </a:extLst>
          </p:cNvPr>
          <p:cNvSpPr>
            <a:spLocks noGrp="1"/>
          </p:cNvSpPr>
          <p:nvPr>
            <p:ph type="dt" sz="half" idx="10"/>
          </p:nvPr>
        </p:nvSpPr>
        <p:spPr>
          <a:xfrm>
            <a:off x="381000" y="6356350"/>
            <a:ext cx="1730829" cy="365125"/>
          </a:xfrm>
        </p:spPr>
        <p:txBody>
          <a:bodyPr/>
          <a:lstStyle>
            <a:lvl1pPr>
              <a:defRPr sz="1000">
                <a:solidFill>
                  <a:schemeClr val="bg1"/>
                </a:solidFill>
              </a:defRPr>
            </a:lvl1pPr>
          </a:lstStyle>
          <a:p>
            <a:fld id="{61BCCE59-728A-49EC-8DAF-0FAF9EBD41DD}" type="datetime1">
              <a:rPr lang="en-US" smtClean="0"/>
              <a:t>8/28/2023</a:t>
            </a:fld>
            <a:endParaRPr lang="en-US"/>
          </a:p>
        </p:txBody>
      </p:sp>
      <p:sp>
        <p:nvSpPr>
          <p:cNvPr id="8" name="Footer Placeholder 4">
            <a:extLst>
              <a:ext uri="{FF2B5EF4-FFF2-40B4-BE49-F238E27FC236}">
                <a16:creationId xmlns:a16="http://schemas.microsoft.com/office/drawing/2014/main" id="{F21EDEC1-EB5D-6C48-A2AB-048088167CCD}"/>
              </a:ext>
            </a:extLst>
          </p:cNvPr>
          <p:cNvSpPr>
            <a:spLocks noGrp="1"/>
          </p:cNvSpPr>
          <p:nvPr>
            <p:ph type="ftr" sz="quarter" idx="11"/>
          </p:nvPr>
        </p:nvSpPr>
        <p:spPr>
          <a:xfrm>
            <a:off x="4038600" y="6356350"/>
            <a:ext cx="4114800" cy="365125"/>
          </a:xfrm>
        </p:spPr>
        <p:txBody>
          <a:bodyPr/>
          <a:lstStyle>
            <a:lvl1pPr>
              <a:defRPr sz="1000">
                <a:solidFill>
                  <a:schemeClr val="bg1"/>
                </a:solidFill>
              </a:defRPr>
            </a:lvl1pPr>
          </a:lstStyle>
          <a:p>
            <a:r>
              <a:rPr lang="en-US"/>
              <a:t>PRESENTATION TITLE</a:t>
            </a:r>
          </a:p>
        </p:txBody>
      </p:sp>
      <p:sp>
        <p:nvSpPr>
          <p:cNvPr id="9" name="Slide Number Placeholder 5">
            <a:extLst>
              <a:ext uri="{FF2B5EF4-FFF2-40B4-BE49-F238E27FC236}">
                <a16:creationId xmlns:a16="http://schemas.microsoft.com/office/drawing/2014/main" id="{E33BD7B8-5805-4D48-B17D-88E5EE750600}"/>
              </a:ext>
            </a:extLst>
          </p:cNvPr>
          <p:cNvSpPr>
            <a:spLocks noGrp="1"/>
          </p:cNvSpPr>
          <p:nvPr>
            <p:ph type="sldNum" sz="quarter" idx="12"/>
          </p:nvPr>
        </p:nvSpPr>
        <p:spPr>
          <a:xfrm>
            <a:off x="10271342" y="6356350"/>
            <a:ext cx="1539658" cy="365125"/>
          </a:xfrm>
        </p:spPr>
        <p:txBody>
          <a:bodyPr/>
          <a:lstStyle>
            <a:lvl1pPr>
              <a:defRPr sz="1000">
                <a:solidFill>
                  <a:schemeClr val="tx2">
                    <a:lumMod val="60000"/>
                    <a:lumOff val="40000"/>
                  </a:schemeClr>
                </a:solidFill>
              </a:defRPr>
            </a:lvl1pPr>
          </a:lstStyle>
          <a:p>
            <a:fld id="{294A09A9-5501-47C1-A89A-A340965A2BE2}" type="slidenum">
              <a:rPr lang="en-US" smtClean="0"/>
              <a:pPr/>
              <a:t>‹#›</a:t>
            </a:fld>
            <a:endParaRPr lang="en-US"/>
          </a:p>
        </p:txBody>
      </p:sp>
      <p:sp>
        <p:nvSpPr>
          <p:cNvPr id="3" name="Rectangle 2">
            <a:extLst>
              <a:ext uri="{FF2B5EF4-FFF2-40B4-BE49-F238E27FC236}">
                <a16:creationId xmlns:a16="http://schemas.microsoft.com/office/drawing/2014/main" id="{7C00B690-D495-014F-8F60-C8152AD122A2}"/>
              </a:ext>
            </a:extLst>
          </p:cNvPr>
          <p:cNvSpPr/>
          <p:nvPr userDrawn="1"/>
        </p:nvSpPr>
        <p:spPr>
          <a:xfrm>
            <a:off x="11504428" y="382772"/>
            <a:ext cx="382772" cy="3827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3D3DB60-9D00-2B4C-A1B6-A76F20998922}"/>
              </a:ext>
            </a:extLst>
          </p:cNvPr>
          <p:cNvSpPr/>
          <p:nvPr userDrawn="1"/>
        </p:nvSpPr>
        <p:spPr>
          <a:xfrm>
            <a:off x="11504428" y="974442"/>
            <a:ext cx="382772" cy="3827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4B7F1F1-6439-8D45-8BCD-B68DB64CEDC1}"/>
              </a:ext>
            </a:extLst>
          </p:cNvPr>
          <p:cNvSpPr/>
          <p:nvPr userDrawn="1"/>
        </p:nvSpPr>
        <p:spPr>
          <a:xfrm>
            <a:off x="11504428" y="1566113"/>
            <a:ext cx="382772" cy="3827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B870777-57CE-7A40-BCBA-E189F67DF446}"/>
              </a:ext>
            </a:extLst>
          </p:cNvPr>
          <p:cNvSpPr/>
          <p:nvPr userDrawn="1"/>
        </p:nvSpPr>
        <p:spPr>
          <a:xfrm>
            <a:off x="11504428" y="2157783"/>
            <a:ext cx="382772" cy="3827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A332DFE-5DF9-9744-86D5-7CE052E088CE}"/>
              </a:ext>
            </a:extLst>
          </p:cNvPr>
          <p:cNvSpPr/>
          <p:nvPr userDrawn="1"/>
        </p:nvSpPr>
        <p:spPr>
          <a:xfrm>
            <a:off x="11504428" y="2755481"/>
            <a:ext cx="382772" cy="3827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586999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469568F-F17C-4C3C-9A6F-ED292B601115}"/>
              </a:ext>
            </a:extLst>
          </p:cNvPr>
          <p:cNvSpPr/>
          <p:nvPr userDrawn="1"/>
        </p:nvSpPr>
        <p:spPr>
          <a:xfrm>
            <a:off x="2043953" y="2205318"/>
            <a:ext cx="8104094" cy="23128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icture Placeholder 5">
            <a:extLst>
              <a:ext uri="{FF2B5EF4-FFF2-40B4-BE49-F238E27FC236}">
                <a16:creationId xmlns:a16="http://schemas.microsoft.com/office/drawing/2014/main" id="{22459DEE-E152-47DA-8D52-C9681014BC8E}"/>
              </a:ext>
            </a:extLst>
          </p:cNvPr>
          <p:cNvSpPr>
            <a:spLocks noGrp="1"/>
          </p:cNvSpPr>
          <p:nvPr>
            <p:ph type="pic" sz="quarter" idx="10"/>
          </p:nvPr>
        </p:nvSpPr>
        <p:spPr>
          <a:xfrm>
            <a:off x="0" y="0"/>
            <a:ext cx="12192000" cy="6858000"/>
          </a:xfrm>
          <a:custGeom>
            <a:avLst/>
            <a:gdLst>
              <a:gd name="connsiteX0" fmla="*/ 2043953 w 12192000"/>
              <a:gd name="connsiteY0" fmla="*/ 2205318 h 6858000"/>
              <a:gd name="connsiteX1" fmla="*/ 2043953 w 12192000"/>
              <a:gd name="connsiteY1" fmla="*/ 4518212 h 6858000"/>
              <a:gd name="connsiteX2" fmla="*/ 10148047 w 12192000"/>
              <a:gd name="connsiteY2" fmla="*/ 4518212 h 6858000"/>
              <a:gd name="connsiteX3" fmla="*/ 10148047 w 12192000"/>
              <a:gd name="connsiteY3" fmla="*/ 2205318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2043953" y="2205318"/>
                </a:moveTo>
                <a:lnTo>
                  <a:pt x="2043953" y="4518212"/>
                </a:lnTo>
                <a:lnTo>
                  <a:pt x="10148047" y="4518212"/>
                </a:lnTo>
                <a:lnTo>
                  <a:pt x="10148047" y="2205318"/>
                </a:lnTo>
                <a:close/>
                <a:moveTo>
                  <a:pt x="0" y="0"/>
                </a:moveTo>
                <a:lnTo>
                  <a:pt x="12192000" y="0"/>
                </a:lnTo>
                <a:lnTo>
                  <a:pt x="12192000" y="6858000"/>
                </a:lnTo>
                <a:lnTo>
                  <a:pt x="0" y="6858000"/>
                </a:lnTo>
                <a:close/>
              </a:path>
            </a:pathLst>
          </a:custGeom>
        </p:spPr>
        <p:txBody>
          <a:bodyPr wrap="square">
            <a:noAutofit/>
          </a:bodyPr>
          <a:lstStyle/>
          <a:p>
            <a:endParaRPr lang="en-US"/>
          </a:p>
        </p:txBody>
      </p:sp>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2432050" y="2665037"/>
            <a:ext cx="7327900" cy="902916"/>
          </a:xfrm>
        </p:spPr>
        <p:txBody>
          <a:bodyPr anchor="ctr">
            <a:normAutofit/>
          </a:bodyPr>
          <a:lstStyle>
            <a:lvl1pPr algn="ctr">
              <a:defRPr sz="4000" spc="300">
                <a:solidFill>
                  <a:schemeClr val="bg1"/>
                </a:solidFill>
                <a:latin typeface="Bahnschrift" panose="020B0502040204020203"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3597462" y="3567953"/>
            <a:ext cx="4997076" cy="610066"/>
          </a:xfrm>
        </p:spPr>
        <p:txBody>
          <a:bodyPr>
            <a:normAutofit/>
          </a:bodyPr>
          <a:lstStyle>
            <a:lvl1pPr marL="0" indent="0" algn="ctr">
              <a:buNone/>
              <a:defRPr sz="2000" spc="300">
                <a:solidFill>
                  <a:schemeClr val="bg1"/>
                </a:solidFill>
                <a:latin typeface="Tw Cen MT" panose="020B0602020104020603" pitchFamily="34" charset="77"/>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02635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916016" y="983785"/>
            <a:ext cx="8447439" cy="1074828"/>
          </a:xfrm>
        </p:spPr>
        <p:txBody>
          <a:bodyPr>
            <a:normAutofit/>
          </a:bodyPr>
          <a:lstStyle>
            <a:lvl1pPr>
              <a:defRPr sz="4000" spc="300">
                <a:solidFill>
                  <a:schemeClr val="tx2"/>
                </a:solidFill>
                <a:latin typeface="Bahnschrift" panose="020B0502040204020203" pitchFamily="34" charset="0"/>
              </a:defRPr>
            </a:lvl1pPr>
          </a:lstStyle>
          <a:p>
            <a:r>
              <a:rPr lang="en-US"/>
              <a:t>CLICK TO EDIT MASTER TITLE STYLE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7B56D85B-EB43-4988-9D07-7393356AD4A1}" type="datetime1">
              <a:rPr lang="en-US" smtClean="0"/>
              <a:t>8/28/2023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a:p>
        </p:txBody>
      </p:sp>
      <p:sp>
        <p:nvSpPr>
          <p:cNvPr id="6" name="Rectangle 5">
            <a:extLst>
              <a:ext uri="{FF2B5EF4-FFF2-40B4-BE49-F238E27FC236}">
                <a16:creationId xmlns:a16="http://schemas.microsoft.com/office/drawing/2014/main" id="{A8582161-389A-C649-9A2B-A16F489BB170}"/>
              </a:ext>
            </a:extLst>
          </p:cNvPr>
          <p:cNvSpPr/>
          <p:nvPr userDrawn="1"/>
        </p:nvSpPr>
        <p:spPr>
          <a:xfrm>
            <a:off x="11504428" y="382772"/>
            <a:ext cx="382772" cy="3827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F7AA420-2BBF-AF48-8EF7-EF3CC47451FA}"/>
              </a:ext>
            </a:extLst>
          </p:cNvPr>
          <p:cNvSpPr/>
          <p:nvPr userDrawn="1"/>
        </p:nvSpPr>
        <p:spPr>
          <a:xfrm>
            <a:off x="11504428" y="974442"/>
            <a:ext cx="382772" cy="3827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0EDE653-D0BD-314F-B7B9-FD426A4C487F}"/>
              </a:ext>
            </a:extLst>
          </p:cNvPr>
          <p:cNvSpPr/>
          <p:nvPr userDrawn="1"/>
        </p:nvSpPr>
        <p:spPr>
          <a:xfrm>
            <a:off x="11504428" y="1566113"/>
            <a:ext cx="382772" cy="3827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6C43E8D-A8CD-974D-B3E2-5B4500E55B0A}"/>
              </a:ext>
            </a:extLst>
          </p:cNvPr>
          <p:cNvSpPr/>
          <p:nvPr userDrawn="1"/>
        </p:nvSpPr>
        <p:spPr>
          <a:xfrm>
            <a:off x="11504428" y="2157783"/>
            <a:ext cx="382772" cy="3827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9A540AC-3D9F-5A42-BE59-E7EC044230B4}"/>
              </a:ext>
            </a:extLst>
          </p:cNvPr>
          <p:cNvSpPr/>
          <p:nvPr userDrawn="1"/>
        </p:nvSpPr>
        <p:spPr>
          <a:xfrm>
            <a:off x="11504428" y="2755481"/>
            <a:ext cx="382772" cy="3827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1AE70196-45DE-CB4D-A7AC-0610E7A187C3}"/>
              </a:ext>
            </a:extLst>
          </p:cNvPr>
          <p:cNvCxnSpPr/>
          <p:nvPr userDrawn="1"/>
        </p:nvCxnSpPr>
        <p:spPr>
          <a:xfrm flipH="1">
            <a:off x="9211669"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6947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B2AF213A-60C6-4671-9B4D-63024EC3B303}" type="datetime1">
              <a:rPr lang="en-US" smtClean="0"/>
              <a:t>8/28/2023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a:p>
        </p:txBody>
      </p:sp>
      <p:cxnSp>
        <p:nvCxnSpPr>
          <p:cNvPr id="11" name="Straight Connector 10">
            <a:extLst>
              <a:ext uri="{FF2B5EF4-FFF2-40B4-BE49-F238E27FC236}">
                <a16:creationId xmlns:a16="http://schemas.microsoft.com/office/drawing/2014/main" id="{1AE70196-45DE-CB4D-A7AC-0610E7A187C3}"/>
              </a:ext>
            </a:extLst>
          </p:cNvPr>
          <p:cNvCxnSpPr/>
          <p:nvPr userDrawn="1"/>
        </p:nvCxnSpPr>
        <p:spPr>
          <a:xfrm flipH="1">
            <a:off x="9211669"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9" name="Title 8">
            <a:extLst>
              <a:ext uri="{FF2B5EF4-FFF2-40B4-BE49-F238E27FC236}">
                <a16:creationId xmlns:a16="http://schemas.microsoft.com/office/drawing/2014/main" id="{B329649E-3847-4CC6-A84D-56DE76BD193D}"/>
              </a:ext>
            </a:extLst>
          </p:cNvPr>
          <p:cNvSpPr>
            <a:spLocks noGrp="1"/>
          </p:cNvSpPr>
          <p:nvPr>
            <p:ph type="ctrTitle"/>
          </p:nvPr>
        </p:nvSpPr>
        <p:spPr>
          <a:xfrm>
            <a:off x="693683" y="879635"/>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228600"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
        <p:nvSpPr>
          <p:cNvPr id="6" name="Content Placeholder 5">
            <a:extLst>
              <a:ext uri="{FF2B5EF4-FFF2-40B4-BE49-F238E27FC236}">
                <a16:creationId xmlns:a16="http://schemas.microsoft.com/office/drawing/2014/main" id="{84E120DB-DDEC-4DDF-8FB4-5C52F8078B86}"/>
              </a:ext>
            </a:extLst>
          </p:cNvPr>
          <p:cNvSpPr>
            <a:spLocks noGrp="1"/>
          </p:cNvSpPr>
          <p:nvPr>
            <p:ph sz="quarter" idx="13"/>
          </p:nvPr>
        </p:nvSpPr>
        <p:spPr>
          <a:xfrm>
            <a:off x="693738" y="2705425"/>
            <a:ext cx="10745787" cy="3273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5555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921764" y="2145265"/>
            <a:ext cx="8348472" cy="2363568"/>
          </a:xfrm>
          <a:noFill/>
        </p:spPr>
        <p:txBody>
          <a:bodyPr>
            <a:normAutofit/>
          </a:bodyPr>
          <a:lstStyle>
            <a:lvl1pPr algn="ctr">
              <a:defRPr sz="4000" spc="140" baseline="0">
                <a:solidFill>
                  <a:schemeClr val="tx2"/>
                </a:solidFill>
                <a:latin typeface="Tw Cen MT" panose="020B0602020104020603" pitchFamily="34" charset="77"/>
              </a:defRPr>
            </a:lvl1pPr>
          </a:lstStyle>
          <a:p>
            <a:r>
              <a:rPr lang="en-US"/>
              <a:t>Click to edit master title style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FB992E9E-19F7-4539-B679-CA95C06DC4B8}" type="datetime1">
              <a:rPr lang="en-US" smtClean="0"/>
              <a:t>8/28/2023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a:p>
        </p:txBody>
      </p:sp>
      <p:sp>
        <p:nvSpPr>
          <p:cNvPr id="12" name="Title 1">
            <a:extLst>
              <a:ext uri="{FF2B5EF4-FFF2-40B4-BE49-F238E27FC236}">
                <a16:creationId xmlns:a16="http://schemas.microsoft.com/office/drawing/2014/main" id="{0B51AFA9-C4C0-D44A-BE1A-30964CBCFE37}"/>
              </a:ext>
            </a:extLst>
          </p:cNvPr>
          <p:cNvSpPr txBox="1">
            <a:spLocks/>
          </p:cNvSpPr>
          <p:nvPr userDrawn="1"/>
        </p:nvSpPr>
        <p:spPr>
          <a:xfrm>
            <a:off x="970130" y="1879594"/>
            <a:ext cx="1141699" cy="1220689"/>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000" kern="1200" spc="300">
                <a:solidFill>
                  <a:schemeClr val="tx2"/>
                </a:solidFill>
                <a:latin typeface="Tw Cen MT" panose="020B0602020104020603" pitchFamily="34" charset="77"/>
                <a:ea typeface="+mj-ea"/>
                <a:cs typeface="+mj-cs"/>
              </a:defRPr>
            </a:lvl1pPr>
          </a:lstStyle>
          <a:p>
            <a:r>
              <a:rPr lang="en-US" sz="16600">
                <a:solidFill>
                  <a:schemeClr val="accent3">
                    <a:lumMod val="75000"/>
                  </a:schemeClr>
                </a:solidFill>
              </a:rPr>
              <a:t>“</a:t>
            </a:r>
          </a:p>
        </p:txBody>
      </p:sp>
      <p:sp>
        <p:nvSpPr>
          <p:cNvPr id="13" name="Title 1">
            <a:extLst>
              <a:ext uri="{FF2B5EF4-FFF2-40B4-BE49-F238E27FC236}">
                <a16:creationId xmlns:a16="http://schemas.microsoft.com/office/drawing/2014/main" id="{2E169998-8E4C-AC45-9496-F3E1D40DD604}"/>
              </a:ext>
            </a:extLst>
          </p:cNvPr>
          <p:cNvSpPr txBox="1">
            <a:spLocks/>
          </p:cNvSpPr>
          <p:nvPr userDrawn="1"/>
        </p:nvSpPr>
        <p:spPr>
          <a:xfrm>
            <a:off x="10408852" y="4443180"/>
            <a:ext cx="1141699" cy="1220689"/>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000" kern="1200" spc="300">
                <a:solidFill>
                  <a:schemeClr val="tx2"/>
                </a:solidFill>
                <a:latin typeface="Tw Cen MT" panose="020B0602020104020603" pitchFamily="34" charset="77"/>
                <a:ea typeface="+mj-ea"/>
                <a:cs typeface="+mj-cs"/>
              </a:defRPr>
            </a:lvl1pPr>
          </a:lstStyle>
          <a:p>
            <a:r>
              <a:rPr lang="en-US" sz="16600">
                <a:solidFill>
                  <a:schemeClr val="accent3">
                    <a:lumMod val="75000"/>
                  </a:schemeClr>
                </a:solidFill>
              </a:rPr>
              <a:t>”</a:t>
            </a:r>
          </a:p>
        </p:txBody>
      </p:sp>
      <p:sp>
        <p:nvSpPr>
          <p:cNvPr id="15" name="Text Placeholder 14">
            <a:extLst>
              <a:ext uri="{FF2B5EF4-FFF2-40B4-BE49-F238E27FC236}">
                <a16:creationId xmlns:a16="http://schemas.microsoft.com/office/drawing/2014/main" id="{F3F62FE2-8018-8846-A38A-108C9B02DF17}"/>
              </a:ext>
            </a:extLst>
          </p:cNvPr>
          <p:cNvSpPr>
            <a:spLocks noGrp="1"/>
          </p:cNvSpPr>
          <p:nvPr>
            <p:ph type="body" sz="quarter" idx="13"/>
          </p:nvPr>
        </p:nvSpPr>
        <p:spPr>
          <a:xfrm>
            <a:off x="6662738" y="4526051"/>
            <a:ext cx="3727450" cy="515938"/>
          </a:xfrm>
          <a:noFill/>
        </p:spPr>
        <p:txBody>
          <a:bodyPr>
            <a:noAutofit/>
          </a:bodyPr>
          <a:lstStyle>
            <a:lvl1pPr marL="0" indent="0" algn="r">
              <a:buNone/>
              <a:defRPr sz="2000" spc="140" baseline="0">
                <a:solidFill>
                  <a:schemeClr val="tx2"/>
                </a:solidFill>
                <a:latin typeface="Tw Cen MT" panose="020B0602020104020603" pitchFamily="34" charset="77"/>
              </a:defRPr>
            </a:lvl1pPr>
            <a:lvl2pPr marL="457200" indent="0" algn="r">
              <a:buNone/>
              <a:defRPr sz="1800">
                <a:solidFill>
                  <a:schemeClr val="tx2"/>
                </a:solidFill>
                <a:latin typeface="Tw Cen MT" panose="020B0602020104020603" pitchFamily="34" charset="77"/>
              </a:defRPr>
            </a:lvl2pPr>
            <a:lvl3pPr marL="914400" indent="0" algn="r">
              <a:buNone/>
              <a:defRPr sz="1600">
                <a:solidFill>
                  <a:schemeClr val="tx2"/>
                </a:solidFill>
                <a:latin typeface="Tw Cen MT" panose="020B0602020104020603" pitchFamily="34" charset="77"/>
              </a:defRPr>
            </a:lvl3pPr>
            <a:lvl4pPr marL="1371600" indent="0" algn="r">
              <a:buNone/>
              <a:defRPr sz="1400">
                <a:solidFill>
                  <a:schemeClr val="tx2"/>
                </a:solidFill>
                <a:latin typeface="Tw Cen MT" panose="020B0602020104020603" pitchFamily="34" charset="77"/>
              </a:defRPr>
            </a:lvl4pPr>
            <a:lvl5pPr marL="1828800" indent="0" algn="r">
              <a:buNone/>
              <a:defRPr sz="1400">
                <a:solidFill>
                  <a:schemeClr val="tx2"/>
                </a:solidFill>
                <a:latin typeface="Tw Cen MT" panose="020B0602020104020603" pitchFamily="34" charset="77"/>
              </a:defRPr>
            </a:lvl5pPr>
          </a:lstStyle>
          <a:p>
            <a:pPr lvl="0"/>
            <a:r>
              <a:rPr lang="en-US"/>
              <a:t>Click to edit Master text styles</a:t>
            </a:r>
          </a:p>
        </p:txBody>
      </p:sp>
    </p:spTree>
    <p:extLst>
      <p:ext uri="{BB962C8B-B14F-4D97-AF65-F5344CB8AC3E}">
        <p14:creationId xmlns:p14="http://schemas.microsoft.com/office/powerpoint/2010/main" val="1593318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eet the Team 4">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01F428E6-A8A2-E844-9C02-078ED4D9934D}"/>
              </a:ext>
            </a:extLst>
          </p:cNvPr>
          <p:cNvSpPr>
            <a:spLocks noGrp="1"/>
          </p:cNvSpPr>
          <p:nvPr>
            <p:ph type="pic" sz="quarter" idx="13"/>
          </p:nvPr>
        </p:nvSpPr>
        <p:spPr>
          <a:xfrm>
            <a:off x="0" y="0"/>
            <a:ext cx="12192000" cy="6858000"/>
          </a:xfrm>
          <a:solidFill>
            <a:schemeClr val="tx2">
              <a:lumMod val="20000"/>
              <a:lumOff val="80000"/>
            </a:schemeClr>
          </a:solidFill>
        </p:spPr>
        <p:txBody>
          <a:bodyPr/>
          <a:lstStyle/>
          <a:p>
            <a:endParaRPr lang="en-US"/>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solidFill>
                  <a:schemeClr val="tx2"/>
                </a:solidFill>
              </a:defRPr>
            </a:lvl1pPr>
          </a:lstStyle>
          <a:p>
            <a:fld id="{D92330BE-AFF2-4F7C-AA06-D38DAED5E740}" type="datetime1">
              <a:rPr lang="en-US" smtClean="0"/>
              <a:t>8/28/2023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solidFill>
                  <a:schemeClr val="tx2"/>
                </a:solidFill>
              </a:defRPr>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solidFill>
                  <a:schemeClr val="tx2"/>
                </a:solidFill>
              </a:defRPr>
            </a:lvl1pPr>
          </a:lstStyle>
          <a:p>
            <a:fld id="{294A09A9-5501-47C1-A89A-A340965A2BE2}" type="slidenum">
              <a:rPr lang="en-US" smtClean="0"/>
              <a:pPr/>
              <a:t>‹#›</a:t>
            </a:fld>
            <a:endParaRPr lang="en-US"/>
          </a:p>
        </p:txBody>
      </p:sp>
      <p:sp>
        <p:nvSpPr>
          <p:cNvPr id="17" name="Picture Placeholder 16">
            <a:extLst>
              <a:ext uri="{FF2B5EF4-FFF2-40B4-BE49-F238E27FC236}">
                <a16:creationId xmlns:a16="http://schemas.microsoft.com/office/drawing/2014/main" id="{27B76286-63A1-AF4F-B23C-363AA8A8471F}"/>
              </a:ext>
            </a:extLst>
          </p:cNvPr>
          <p:cNvSpPr>
            <a:spLocks noGrp="1"/>
          </p:cNvSpPr>
          <p:nvPr>
            <p:ph type="pic" sz="quarter" idx="14"/>
          </p:nvPr>
        </p:nvSpPr>
        <p:spPr>
          <a:xfrm>
            <a:off x="1038044" y="2405063"/>
            <a:ext cx="946150" cy="944562"/>
          </a:xfrm>
        </p:spPr>
        <p:txBody>
          <a:bodyPr anchor="ctr">
            <a:normAutofit/>
          </a:bodyPr>
          <a:lstStyle>
            <a:lvl1pPr marL="0" indent="0" algn="ctr">
              <a:buNone/>
              <a:defRPr sz="1400"/>
            </a:lvl1pPr>
          </a:lstStyle>
          <a:p>
            <a:endParaRPr lang="en-US"/>
          </a:p>
        </p:txBody>
      </p:sp>
      <p:sp>
        <p:nvSpPr>
          <p:cNvPr id="19" name="Text Placeholder 18">
            <a:extLst>
              <a:ext uri="{FF2B5EF4-FFF2-40B4-BE49-F238E27FC236}">
                <a16:creationId xmlns:a16="http://schemas.microsoft.com/office/drawing/2014/main" id="{64F5D22F-DDAB-8A40-B9D8-54ACF9C0E0E2}"/>
              </a:ext>
            </a:extLst>
          </p:cNvPr>
          <p:cNvSpPr>
            <a:spLocks noGrp="1"/>
          </p:cNvSpPr>
          <p:nvPr>
            <p:ph type="body" sz="quarter" idx="15" hasCustomPrompt="1"/>
          </p:nvPr>
        </p:nvSpPr>
        <p:spPr>
          <a:xfrm>
            <a:off x="2200773" y="2498043"/>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0" name="Text Placeholder 18">
            <a:extLst>
              <a:ext uri="{FF2B5EF4-FFF2-40B4-BE49-F238E27FC236}">
                <a16:creationId xmlns:a16="http://schemas.microsoft.com/office/drawing/2014/main" id="{3970178A-7D91-5F40-B3BD-58988D1D235B}"/>
              </a:ext>
            </a:extLst>
          </p:cNvPr>
          <p:cNvSpPr>
            <a:spLocks noGrp="1"/>
          </p:cNvSpPr>
          <p:nvPr>
            <p:ph type="body" sz="quarter" idx="16"/>
          </p:nvPr>
        </p:nvSpPr>
        <p:spPr>
          <a:xfrm>
            <a:off x="2200773" y="2922586"/>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1" name="Picture Placeholder 16">
            <a:extLst>
              <a:ext uri="{FF2B5EF4-FFF2-40B4-BE49-F238E27FC236}">
                <a16:creationId xmlns:a16="http://schemas.microsoft.com/office/drawing/2014/main" id="{6D61AF1F-6298-744E-B9E2-999EED4A1EC8}"/>
              </a:ext>
            </a:extLst>
          </p:cNvPr>
          <p:cNvSpPr>
            <a:spLocks noGrp="1"/>
          </p:cNvSpPr>
          <p:nvPr>
            <p:ph type="pic" sz="quarter" idx="17"/>
          </p:nvPr>
        </p:nvSpPr>
        <p:spPr>
          <a:xfrm>
            <a:off x="1038044" y="4021592"/>
            <a:ext cx="946150" cy="944562"/>
          </a:xfrm>
        </p:spPr>
        <p:txBody>
          <a:bodyPr anchor="ctr">
            <a:normAutofit/>
          </a:bodyPr>
          <a:lstStyle>
            <a:lvl1pPr marL="0" indent="0" algn="ctr">
              <a:buNone/>
              <a:defRPr sz="1400"/>
            </a:lvl1pPr>
          </a:lstStyle>
          <a:p>
            <a:endParaRPr lang="en-US"/>
          </a:p>
        </p:txBody>
      </p:sp>
      <p:sp>
        <p:nvSpPr>
          <p:cNvPr id="22" name="Text Placeholder 18">
            <a:extLst>
              <a:ext uri="{FF2B5EF4-FFF2-40B4-BE49-F238E27FC236}">
                <a16:creationId xmlns:a16="http://schemas.microsoft.com/office/drawing/2014/main" id="{B409E4EC-6771-344F-AC49-F0493C4E505B}"/>
              </a:ext>
            </a:extLst>
          </p:cNvPr>
          <p:cNvSpPr>
            <a:spLocks noGrp="1"/>
          </p:cNvSpPr>
          <p:nvPr>
            <p:ph type="body" sz="quarter" idx="18" hasCustomPrompt="1"/>
          </p:nvPr>
        </p:nvSpPr>
        <p:spPr>
          <a:xfrm>
            <a:off x="2200773" y="4114572"/>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3" name="Text Placeholder 18">
            <a:extLst>
              <a:ext uri="{FF2B5EF4-FFF2-40B4-BE49-F238E27FC236}">
                <a16:creationId xmlns:a16="http://schemas.microsoft.com/office/drawing/2014/main" id="{22E21560-0E2C-7E48-882F-77B02B0CE34D}"/>
              </a:ext>
            </a:extLst>
          </p:cNvPr>
          <p:cNvSpPr>
            <a:spLocks noGrp="1"/>
          </p:cNvSpPr>
          <p:nvPr>
            <p:ph type="body" sz="quarter" idx="19"/>
          </p:nvPr>
        </p:nvSpPr>
        <p:spPr>
          <a:xfrm>
            <a:off x="2200773" y="4539115"/>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0" name="Picture Placeholder 16">
            <a:extLst>
              <a:ext uri="{FF2B5EF4-FFF2-40B4-BE49-F238E27FC236}">
                <a16:creationId xmlns:a16="http://schemas.microsoft.com/office/drawing/2014/main" id="{E38C0995-936E-464D-86FA-9C8847D9C4DB}"/>
              </a:ext>
            </a:extLst>
          </p:cNvPr>
          <p:cNvSpPr>
            <a:spLocks noGrp="1"/>
          </p:cNvSpPr>
          <p:nvPr>
            <p:ph type="pic" sz="quarter" idx="20"/>
          </p:nvPr>
        </p:nvSpPr>
        <p:spPr>
          <a:xfrm>
            <a:off x="5710265" y="2405063"/>
            <a:ext cx="946150" cy="944562"/>
          </a:xfrm>
        </p:spPr>
        <p:txBody>
          <a:bodyPr anchor="ctr">
            <a:normAutofit/>
          </a:bodyPr>
          <a:lstStyle>
            <a:lvl1pPr marL="0" indent="0" algn="ctr">
              <a:buNone/>
              <a:defRPr sz="1400"/>
            </a:lvl1pPr>
          </a:lstStyle>
          <a:p>
            <a:endParaRPr lang="en-US"/>
          </a:p>
        </p:txBody>
      </p:sp>
      <p:sp>
        <p:nvSpPr>
          <p:cNvPr id="31" name="Text Placeholder 18">
            <a:extLst>
              <a:ext uri="{FF2B5EF4-FFF2-40B4-BE49-F238E27FC236}">
                <a16:creationId xmlns:a16="http://schemas.microsoft.com/office/drawing/2014/main" id="{00F264F2-A8BF-BF4E-82E5-457A75FF385D}"/>
              </a:ext>
            </a:extLst>
          </p:cNvPr>
          <p:cNvSpPr>
            <a:spLocks noGrp="1"/>
          </p:cNvSpPr>
          <p:nvPr>
            <p:ph type="body" sz="quarter" idx="21" hasCustomPrompt="1"/>
          </p:nvPr>
        </p:nvSpPr>
        <p:spPr>
          <a:xfrm>
            <a:off x="6872994" y="2498043"/>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2" name="Text Placeholder 18">
            <a:extLst>
              <a:ext uri="{FF2B5EF4-FFF2-40B4-BE49-F238E27FC236}">
                <a16:creationId xmlns:a16="http://schemas.microsoft.com/office/drawing/2014/main" id="{C969F956-9E58-0C47-8A73-BA9372304267}"/>
              </a:ext>
            </a:extLst>
          </p:cNvPr>
          <p:cNvSpPr>
            <a:spLocks noGrp="1"/>
          </p:cNvSpPr>
          <p:nvPr>
            <p:ph type="body" sz="quarter" idx="22"/>
          </p:nvPr>
        </p:nvSpPr>
        <p:spPr>
          <a:xfrm>
            <a:off x="6872994" y="2922586"/>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3" name="Picture Placeholder 16">
            <a:extLst>
              <a:ext uri="{FF2B5EF4-FFF2-40B4-BE49-F238E27FC236}">
                <a16:creationId xmlns:a16="http://schemas.microsoft.com/office/drawing/2014/main" id="{3A0B62B7-7680-5D4B-BC6D-4FFA49561510}"/>
              </a:ext>
            </a:extLst>
          </p:cNvPr>
          <p:cNvSpPr>
            <a:spLocks noGrp="1"/>
          </p:cNvSpPr>
          <p:nvPr>
            <p:ph type="pic" sz="quarter" idx="23"/>
          </p:nvPr>
        </p:nvSpPr>
        <p:spPr>
          <a:xfrm>
            <a:off x="5710265" y="4021592"/>
            <a:ext cx="946150" cy="944562"/>
          </a:xfrm>
        </p:spPr>
        <p:txBody>
          <a:bodyPr anchor="ctr">
            <a:normAutofit/>
          </a:bodyPr>
          <a:lstStyle>
            <a:lvl1pPr marL="0" indent="0" algn="ctr">
              <a:buNone/>
              <a:defRPr sz="1400"/>
            </a:lvl1pPr>
          </a:lstStyle>
          <a:p>
            <a:endParaRPr lang="en-US"/>
          </a:p>
        </p:txBody>
      </p:sp>
      <p:sp>
        <p:nvSpPr>
          <p:cNvPr id="34" name="Text Placeholder 18">
            <a:extLst>
              <a:ext uri="{FF2B5EF4-FFF2-40B4-BE49-F238E27FC236}">
                <a16:creationId xmlns:a16="http://schemas.microsoft.com/office/drawing/2014/main" id="{6C664169-B5AF-FB46-AA38-C9DDC1EB8F74}"/>
              </a:ext>
            </a:extLst>
          </p:cNvPr>
          <p:cNvSpPr>
            <a:spLocks noGrp="1"/>
          </p:cNvSpPr>
          <p:nvPr>
            <p:ph type="body" sz="quarter" idx="24" hasCustomPrompt="1"/>
          </p:nvPr>
        </p:nvSpPr>
        <p:spPr>
          <a:xfrm>
            <a:off x="6872994" y="4114572"/>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5" name="Text Placeholder 18">
            <a:extLst>
              <a:ext uri="{FF2B5EF4-FFF2-40B4-BE49-F238E27FC236}">
                <a16:creationId xmlns:a16="http://schemas.microsoft.com/office/drawing/2014/main" id="{EB349D7E-9425-EA4B-906F-145652D00795}"/>
              </a:ext>
            </a:extLst>
          </p:cNvPr>
          <p:cNvSpPr>
            <a:spLocks noGrp="1"/>
          </p:cNvSpPr>
          <p:nvPr>
            <p:ph type="body" sz="quarter" idx="25"/>
          </p:nvPr>
        </p:nvSpPr>
        <p:spPr>
          <a:xfrm>
            <a:off x="6872994" y="4539115"/>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6" name="Title 1">
            <a:extLst>
              <a:ext uri="{FF2B5EF4-FFF2-40B4-BE49-F238E27FC236}">
                <a16:creationId xmlns:a16="http://schemas.microsoft.com/office/drawing/2014/main" id="{E6971742-A7E0-0D4A-AE6E-496FB9EC1BF1}"/>
              </a:ext>
            </a:extLst>
          </p:cNvPr>
          <p:cNvSpPr>
            <a:spLocks noGrp="1"/>
          </p:cNvSpPr>
          <p:nvPr>
            <p:ph type="ctrTitle"/>
          </p:nvPr>
        </p:nvSpPr>
        <p:spPr>
          <a:xfrm>
            <a:off x="916017" y="978408"/>
            <a:ext cx="8357616" cy="1088136"/>
          </a:xfrm>
        </p:spPr>
        <p:txBody>
          <a:bodyPr anchor="ctr">
            <a:norm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171849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eet the Team 8">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01F428E6-A8A2-E844-9C02-078ED4D9934D}"/>
              </a:ext>
            </a:extLst>
          </p:cNvPr>
          <p:cNvSpPr>
            <a:spLocks noGrp="1"/>
          </p:cNvSpPr>
          <p:nvPr>
            <p:ph type="pic" sz="quarter" idx="13"/>
          </p:nvPr>
        </p:nvSpPr>
        <p:spPr>
          <a:xfrm>
            <a:off x="0" y="0"/>
            <a:ext cx="12192000" cy="6858000"/>
          </a:xfrm>
          <a:solidFill>
            <a:schemeClr val="tx2">
              <a:lumMod val="20000"/>
              <a:lumOff val="80000"/>
            </a:schemeClr>
          </a:solidFill>
        </p:spPr>
        <p:txBody>
          <a:bodyPr/>
          <a:lstStyle/>
          <a:p>
            <a:endParaRPr lang="en-US"/>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solidFill>
                  <a:schemeClr val="tx2"/>
                </a:solidFill>
              </a:defRPr>
            </a:lvl1pPr>
          </a:lstStyle>
          <a:p>
            <a:fld id="{CFD56C52-75CF-437F-BF32-D1C513B0C7E0}" type="datetime1">
              <a:rPr lang="en-US" smtClean="0"/>
              <a:t>8/28/2023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solidFill>
                  <a:schemeClr val="tx2"/>
                </a:solidFill>
              </a:defRPr>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solidFill>
                  <a:schemeClr val="tx2"/>
                </a:solidFill>
              </a:defRPr>
            </a:lvl1pPr>
          </a:lstStyle>
          <a:p>
            <a:fld id="{294A09A9-5501-47C1-A89A-A340965A2BE2}" type="slidenum">
              <a:rPr lang="en-US" smtClean="0"/>
              <a:pPr/>
              <a:t>‹#›</a:t>
            </a:fld>
            <a:endParaRPr lang="en-US"/>
          </a:p>
        </p:txBody>
      </p:sp>
      <p:sp>
        <p:nvSpPr>
          <p:cNvPr id="17" name="Picture Placeholder 16">
            <a:extLst>
              <a:ext uri="{FF2B5EF4-FFF2-40B4-BE49-F238E27FC236}">
                <a16:creationId xmlns:a16="http://schemas.microsoft.com/office/drawing/2014/main" id="{27B76286-63A1-AF4F-B23C-363AA8A8471F}"/>
              </a:ext>
            </a:extLst>
          </p:cNvPr>
          <p:cNvSpPr>
            <a:spLocks noGrp="1"/>
          </p:cNvSpPr>
          <p:nvPr>
            <p:ph type="pic" sz="quarter" idx="14"/>
          </p:nvPr>
        </p:nvSpPr>
        <p:spPr>
          <a:xfrm>
            <a:off x="1038044" y="2159159"/>
            <a:ext cx="923886" cy="922335"/>
          </a:xfrm>
        </p:spPr>
        <p:txBody>
          <a:bodyPr>
            <a:noAutofit/>
          </a:bodyPr>
          <a:lstStyle/>
          <a:p>
            <a:endParaRPr lang="en-US"/>
          </a:p>
        </p:txBody>
      </p:sp>
      <p:sp>
        <p:nvSpPr>
          <p:cNvPr id="19" name="Text Placeholder 18">
            <a:extLst>
              <a:ext uri="{FF2B5EF4-FFF2-40B4-BE49-F238E27FC236}">
                <a16:creationId xmlns:a16="http://schemas.microsoft.com/office/drawing/2014/main" id="{64F5D22F-DDAB-8A40-B9D8-54ACF9C0E0E2}"/>
              </a:ext>
            </a:extLst>
          </p:cNvPr>
          <p:cNvSpPr>
            <a:spLocks noGrp="1"/>
          </p:cNvSpPr>
          <p:nvPr>
            <p:ph type="body" sz="quarter" idx="15" hasCustomPrompt="1"/>
          </p:nvPr>
        </p:nvSpPr>
        <p:spPr>
          <a:xfrm>
            <a:off x="1038044"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0" name="Text Placeholder 18">
            <a:extLst>
              <a:ext uri="{FF2B5EF4-FFF2-40B4-BE49-F238E27FC236}">
                <a16:creationId xmlns:a16="http://schemas.microsoft.com/office/drawing/2014/main" id="{3970178A-7D91-5F40-B3BD-58988D1D235B}"/>
              </a:ext>
            </a:extLst>
          </p:cNvPr>
          <p:cNvSpPr>
            <a:spLocks noGrp="1"/>
          </p:cNvSpPr>
          <p:nvPr>
            <p:ph type="body" sz="quarter" idx="16"/>
          </p:nvPr>
        </p:nvSpPr>
        <p:spPr>
          <a:xfrm>
            <a:off x="1038044"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4" name="Picture Placeholder 16">
            <a:extLst>
              <a:ext uri="{FF2B5EF4-FFF2-40B4-BE49-F238E27FC236}">
                <a16:creationId xmlns:a16="http://schemas.microsoft.com/office/drawing/2014/main" id="{6A88DE59-CC76-784E-91CC-86A873E12BB0}"/>
              </a:ext>
            </a:extLst>
          </p:cNvPr>
          <p:cNvSpPr>
            <a:spLocks noGrp="1"/>
          </p:cNvSpPr>
          <p:nvPr>
            <p:ph type="pic" sz="quarter" idx="17"/>
          </p:nvPr>
        </p:nvSpPr>
        <p:spPr>
          <a:xfrm>
            <a:off x="3719251" y="2159159"/>
            <a:ext cx="923886" cy="922335"/>
          </a:xfrm>
        </p:spPr>
        <p:txBody>
          <a:bodyPr>
            <a:noAutofit/>
          </a:bodyPr>
          <a:lstStyle/>
          <a:p>
            <a:endParaRPr lang="en-US"/>
          </a:p>
        </p:txBody>
      </p:sp>
      <p:sp>
        <p:nvSpPr>
          <p:cNvPr id="25" name="Text Placeholder 18">
            <a:extLst>
              <a:ext uri="{FF2B5EF4-FFF2-40B4-BE49-F238E27FC236}">
                <a16:creationId xmlns:a16="http://schemas.microsoft.com/office/drawing/2014/main" id="{EC7436AA-C631-914A-893C-01BFCB514469}"/>
              </a:ext>
            </a:extLst>
          </p:cNvPr>
          <p:cNvSpPr>
            <a:spLocks noGrp="1"/>
          </p:cNvSpPr>
          <p:nvPr>
            <p:ph type="body" sz="quarter" idx="18" hasCustomPrompt="1"/>
          </p:nvPr>
        </p:nvSpPr>
        <p:spPr>
          <a:xfrm>
            <a:off x="3719251"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6" name="Text Placeholder 18">
            <a:extLst>
              <a:ext uri="{FF2B5EF4-FFF2-40B4-BE49-F238E27FC236}">
                <a16:creationId xmlns:a16="http://schemas.microsoft.com/office/drawing/2014/main" id="{7D3267A9-41C6-6D41-B94A-AF3A0B8D3CC2}"/>
              </a:ext>
            </a:extLst>
          </p:cNvPr>
          <p:cNvSpPr>
            <a:spLocks noGrp="1"/>
          </p:cNvSpPr>
          <p:nvPr>
            <p:ph type="body" sz="quarter" idx="19"/>
          </p:nvPr>
        </p:nvSpPr>
        <p:spPr>
          <a:xfrm>
            <a:off x="3719251"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7" name="Picture Placeholder 16">
            <a:extLst>
              <a:ext uri="{FF2B5EF4-FFF2-40B4-BE49-F238E27FC236}">
                <a16:creationId xmlns:a16="http://schemas.microsoft.com/office/drawing/2014/main" id="{0CA14719-28D1-1245-82ED-C30AEA3FF510}"/>
              </a:ext>
            </a:extLst>
          </p:cNvPr>
          <p:cNvSpPr>
            <a:spLocks noGrp="1"/>
          </p:cNvSpPr>
          <p:nvPr>
            <p:ph type="pic" sz="quarter" idx="20"/>
          </p:nvPr>
        </p:nvSpPr>
        <p:spPr>
          <a:xfrm>
            <a:off x="6415955" y="2159159"/>
            <a:ext cx="923886" cy="922335"/>
          </a:xfrm>
        </p:spPr>
        <p:txBody>
          <a:bodyPr>
            <a:noAutofit/>
          </a:bodyPr>
          <a:lstStyle/>
          <a:p>
            <a:endParaRPr lang="en-US"/>
          </a:p>
        </p:txBody>
      </p:sp>
      <p:sp>
        <p:nvSpPr>
          <p:cNvPr id="28" name="Text Placeholder 18">
            <a:extLst>
              <a:ext uri="{FF2B5EF4-FFF2-40B4-BE49-F238E27FC236}">
                <a16:creationId xmlns:a16="http://schemas.microsoft.com/office/drawing/2014/main" id="{A0F20BEC-0D1F-424C-A708-3CD1B159CB9D}"/>
              </a:ext>
            </a:extLst>
          </p:cNvPr>
          <p:cNvSpPr>
            <a:spLocks noGrp="1"/>
          </p:cNvSpPr>
          <p:nvPr>
            <p:ph type="body" sz="quarter" idx="21" hasCustomPrompt="1"/>
          </p:nvPr>
        </p:nvSpPr>
        <p:spPr>
          <a:xfrm>
            <a:off x="6415955"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9" name="Text Placeholder 18">
            <a:extLst>
              <a:ext uri="{FF2B5EF4-FFF2-40B4-BE49-F238E27FC236}">
                <a16:creationId xmlns:a16="http://schemas.microsoft.com/office/drawing/2014/main" id="{1AF30013-E0ED-7F43-83DA-D58BF2C564E5}"/>
              </a:ext>
            </a:extLst>
          </p:cNvPr>
          <p:cNvSpPr>
            <a:spLocks noGrp="1"/>
          </p:cNvSpPr>
          <p:nvPr>
            <p:ph type="body" sz="quarter" idx="22"/>
          </p:nvPr>
        </p:nvSpPr>
        <p:spPr>
          <a:xfrm>
            <a:off x="6415955"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6" name="Picture Placeholder 16">
            <a:extLst>
              <a:ext uri="{FF2B5EF4-FFF2-40B4-BE49-F238E27FC236}">
                <a16:creationId xmlns:a16="http://schemas.microsoft.com/office/drawing/2014/main" id="{6F279F35-215F-8247-9F1E-B98FCFCBDCD3}"/>
              </a:ext>
            </a:extLst>
          </p:cNvPr>
          <p:cNvSpPr>
            <a:spLocks noGrp="1"/>
          </p:cNvSpPr>
          <p:nvPr>
            <p:ph type="pic" sz="quarter" idx="23"/>
          </p:nvPr>
        </p:nvSpPr>
        <p:spPr>
          <a:xfrm>
            <a:off x="9097162" y="2159159"/>
            <a:ext cx="923886" cy="922335"/>
          </a:xfrm>
        </p:spPr>
        <p:txBody>
          <a:bodyPr>
            <a:noAutofit/>
          </a:bodyPr>
          <a:lstStyle/>
          <a:p>
            <a:endParaRPr lang="en-US"/>
          </a:p>
        </p:txBody>
      </p:sp>
      <p:sp>
        <p:nvSpPr>
          <p:cNvPr id="37" name="Text Placeholder 18">
            <a:extLst>
              <a:ext uri="{FF2B5EF4-FFF2-40B4-BE49-F238E27FC236}">
                <a16:creationId xmlns:a16="http://schemas.microsoft.com/office/drawing/2014/main" id="{A61B963F-0880-1E47-A659-7FC76D4D9D59}"/>
              </a:ext>
            </a:extLst>
          </p:cNvPr>
          <p:cNvSpPr>
            <a:spLocks noGrp="1"/>
          </p:cNvSpPr>
          <p:nvPr>
            <p:ph type="body" sz="quarter" idx="24" hasCustomPrompt="1"/>
          </p:nvPr>
        </p:nvSpPr>
        <p:spPr>
          <a:xfrm>
            <a:off x="9097162"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8" name="Text Placeholder 18">
            <a:extLst>
              <a:ext uri="{FF2B5EF4-FFF2-40B4-BE49-F238E27FC236}">
                <a16:creationId xmlns:a16="http://schemas.microsoft.com/office/drawing/2014/main" id="{50E852F6-B5E8-8B43-801C-1C4F7B19A5CC}"/>
              </a:ext>
            </a:extLst>
          </p:cNvPr>
          <p:cNvSpPr>
            <a:spLocks noGrp="1"/>
          </p:cNvSpPr>
          <p:nvPr>
            <p:ph type="body" sz="quarter" idx="25"/>
          </p:nvPr>
        </p:nvSpPr>
        <p:spPr>
          <a:xfrm>
            <a:off x="9097162"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9" name="Picture Placeholder 16">
            <a:extLst>
              <a:ext uri="{FF2B5EF4-FFF2-40B4-BE49-F238E27FC236}">
                <a16:creationId xmlns:a16="http://schemas.microsoft.com/office/drawing/2014/main" id="{4FA256BD-105F-BE40-B47B-B9E1894250BC}"/>
              </a:ext>
            </a:extLst>
          </p:cNvPr>
          <p:cNvSpPr>
            <a:spLocks noGrp="1"/>
          </p:cNvSpPr>
          <p:nvPr>
            <p:ph type="pic" sz="quarter" idx="26"/>
          </p:nvPr>
        </p:nvSpPr>
        <p:spPr>
          <a:xfrm>
            <a:off x="1038044" y="4198047"/>
            <a:ext cx="923886" cy="922335"/>
          </a:xfrm>
        </p:spPr>
        <p:txBody>
          <a:bodyPr>
            <a:noAutofit/>
          </a:bodyPr>
          <a:lstStyle/>
          <a:p>
            <a:endParaRPr lang="en-US"/>
          </a:p>
        </p:txBody>
      </p:sp>
      <p:sp>
        <p:nvSpPr>
          <p:cNvPr id="40" name="Text Placeholder 18">
            <a:extLst>
              <a:ext uri="{FF2B5EF4-FFF2-40B4-BE49-F238E27FC236}">
                <a16:creationId xmlns:a16="http://schemas.microsoft.com/office/drawing/2014/main" id="{6A4AC0F6-874C-7C4C-9547-94508CE42D0C}"/>
              </a:ext>
            </a:extLst>
          </p:cNvPr>
          <p:cNvSpPr>
            <a:spLocks noGrp="1"/>
          </p:cNvSpPr>
          <p:nvPr>
            <p:ph type="body" sz="quarter" idx="27" hasCustomPrompt="1"/>
          </p:nvPr>
        </p:nvSpPr>
        <p:spPr>
          <a:xfrm>
            <a:off x="1038044"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1" name="Text Placeholder 18">
            <a:extLst>
              <a:ext uri="{FF2B5EF4-FFF2-40B4-BE49-F238E27FC236}">
                <a16:creationId xmlns:a16="http://schemas.microsoft.com/office/drawing/2014/main" id="{EA3CCA23-6E76-8F41-9FED-4DB323AEC855}"/>
              </a:ext>
            </a:extLst>
          </p:cNvPr>
          <p:cNvSpPr>
            <a:spLocks noGrp="1"/>
          </p:cNvSpPr>
          <p:nvPr>
            <p:ph type="body" sz="quarter" idx="28"/>
          </p:nvPr>
        </p:nvSpPr>
        <p:spPr>
          <a:xfrm>
            <a:off x="1038044"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2" name="Picture Placeholder 16">
            <a:extLst>
              <a:ext uri="{FF2B5EF4-FFF2-40B4-BE49-F238E27FC236}">
                <a16:creationId xmlns:a16="http://schemas.microsoft.com/office/drawing/2014/main" id="{C2654D0F-1EF0-C945-B023-1561C866903C}"/>
              </a:ext>
            </a:extLst>
          </p:cNvPr>
          <p:cNvSpPr>
            <a:spLocks noGrp="1"/>
          </p:cNvSpPr>
          <p:nvPr>
            <p:ph type="pic" sz="quarter" idx="29"/>
          </p:nvPr>
        </p:nvSpPr>
        <p:spPr>
          <a:xfrm>
            <a:off x="3719251" y="4198047"/>
            <a:ext cx="923886" cy="922335"/>
          </a:xfrm>
        </p:spPr>
        <p:txBody>
          <a:bodyPr>
            <a:noAutofit/>
          </a:bodyPr>
          <a:lstStyle/>
          <a:p>
            <a:endParaRPr lang="en-US"/>
          </a:p>
        </p:txBody>
      </p:sp>
      <p:sp>
        <p:nvSpPr>
          <p:cNvPr id="43" name="Text Placeholder 18">
            <a:extLst>
              <a:ext uri="{FF2B5EF4-FFF2-40B4-BE49-F238E27FC236}">
                <a16:creationId xmlns:a16="http://schemas.microsoft.com/office/drawing/2014/main" id="{117D52FF-094D-6749-8A26-B894CEF6ACBA}"/>
              </a:ext>
            </a:extLst>
          </p:cNvPr>
          <p:cNvSpPr>
            <a:spLocks noGrp="1"/>
          </p:cNvSpPr>
          <p:nvPr>
            <p:ph type="body" sz="quarter" idx="30" hasCustomPrompt="1"/>
          </p:nvPr>
        </p:nvSpPr>
        <p:spPr>
          <a:xfrm>
            <a:off x="3719251"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4" name="Text Placeholder 18">
            <a:extLst>
              <a:ext uri="{FF2B5EF4-FFF2-40B4-BE49-F238E27FC236}">
                <a16:creationId xmlns:a16="http://schemas.microsoft.com/office/drawing/2014/main" id="{0052C3E7-B5A5-E44C-91BD-16DB655583BE}"/>
              </a:ext>
            </a:extLst>
          </p:cNvPr>
          <p:cNvSpPr>
            <a:spLocks noGrp="1"/>
          </p:cNvSpPr>
          <p:nvPr>
            <p:ph type="body" sz="quarter" idx="31"/>
          </p:nvPr>
        </p:nvSpPr>
        <p:spPr>
          <a:xfrm>
            <a:off x="3719251"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5" name="Picture Placeholder 16">
            <a:extLst>
              <a:ext uri="{FF2B5EF4-FFF2-40B4-BE49-F238E27FC236}">
                <a16:creationId xmlns:a16="http://schemas.microsoft.com/office/drawing/2014/main" id="{D4C618F6-4987-274F-8D08-0934922ACA5A}"/>
              </a:ext>
            </a:extLst>
          </p:cNvPr>
          <p:cNvSpPr>
            <a:spLocks noGrp="1"/>
          </p:cNvSpPr>
          <p:nvPr>
            <p:ph type="pic" sz="quarter" idx="32"/>
          </p:nvPr>
        </p:nvSpPr>
        <p:spPr>
          <a:xfrm>
            <a:off x="6415955" y="4198047"/>
            <a:ext cx="923886" cy="922335"/>
          </a:xfrm>
        </p:spPr>
        <p:txBody>
          <a:bodyPr>
            <a:noAutofit/>
          </a:bodyPr>
          <a:lstStyle/>
          <a:p>
            <a:endParaRPr lang="en-US"/>
          </a:p>
        </p:txBody>
      </p:sp>
      <p:sp>
        <p:nvSpPr>
          <p:cNvPr id="46" name="Text Placeholder 18">
            <a:extLst>
              <a:ext uri="{FF2B5EF4-FFF2-40B4-BE49-F238E27FC236}">
                <a16:creationId xmlns:a16="http://schemas.microsoft.com/office/drawing/2014/main" id="{04553546-0C16-4843-8655-70FFDC038AC2}"/>
              </a:ext>
            </a:extLst>
          </p:cNvPr>
          <p:cNvSpPr>
            <a:spLocks noGrp="1"/>
          </p:cNvSpPr>
          <p:nvPr>
            <p:ph type="body" sz="quarter" idx="33" hasCustomPrompt="1"/>
          </p:nvPr>
        </p:nvSpPr>
        <p:spPr>
          <a:xfrm>
            <a:off x="6415955"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7" name="Text Placeholder 18">
            <a:extLst>
              <a:ext uri="{FF2B5EF4-FFF2-40B4-BE49-F238E27FC236}">
                <a16:creationId xmlns:a16="http://schemas.microsoft.com/office/drawing/2014/main" id="{0F174D17-C816-804A-BED4-E43623C46686}"/>
              </a:ext>
            </a:extLst>
          </p:cNvPr>
          <p:cNvSpPr>
            <a:spLocks noGrp="1"/>
          </p:cNvSpPr>
          <p:nvPr>
            <p:ph type="body" sz="quarter" idx="34"/>
          </p:nvPr>
        </p:nvSpPr>
        <p:spPr>
          <a:xfrm>
            <a:off x="6415955"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8" name="Picture Placeholder 16">
            <a:extLst>
              <a:ext uri="{FF2B5EF4-FFF2-40B4-BE49-F238E27FC236}">
                <a16:creationId xmlns:a16="http://schemas.microsoft.com/office/drawing/2014/main" id="{3A5BCDFF-966C-EE4B-B676-0DC4FE521CDB}"/>
              </a:ext>
            </a:extLst>
          </p:cNvPr>
          <p:cNvSpPr>
            <a:spLocks noGrp="1"/>
          </p:cNvSpPr>
          <p:nvPr>
            <p:ph type="pic" sz="quarter" idx="35"/>
          </p:nvPr>
        </p:nvSpPr>
        <p:spPr>
          <a:xfrm>
            <a:off x="9097162" y="4198047"/>
            <a:ext cx="923886" cy="922335"/>
          </a:xfrm>
        </p:spPr>
        <p:txBody>
          <a:bodyPr>
            <a:noAutofit/>
          </a:bodyPr>
          <a:lstStyle/>
          <a:p>
            <a:endParaRPr lang="en-US"/>
          </a:p>
        </p:txBody>
      </p:sp>
      <p:sp>
        <p:nvSpPr>
          <p:cNvPr id="49" name="Text Placeholder 18">
            <a:extLst>
              <a:ext uri="{FF2B5EF4-FFF2-40B4-BE49-F238E27FC236}">
                <a16:creationId xmlns:a16="http://schemas.microsoft.com/office/drawing/2014/main" id="{3E877DB1-D772-1B4C-8F31-F2C6ACE01CFC}"/>
              </a:ext>
            </a:extLst>
          </p:cNvPr>
          <p:cNvSpPr>
            <a:spLocks noGrp="1"/>
          </p:cNvSpPr>
          <p:nvPr>
            <p:ph type="body" sz="quarter" idx="36" hasCustomPrompt="1"/>
          </p:nvPr>
        </p:nvSpPr>
        <p:spPr>
          <a:xfrm>
            <a:off x="9097162"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50" name="Text Placeholder 18">
            <a:extLst>
              <a:ext uri="{FF2B5EF4-FFF2-40B4-BE49-F238E27FC236}">
                <a16:creationId xmlns:a16="http://schemas.microsoft.com/office/drawing/2014/main" id="{BE7B6561-93FC-9B47-B1F2-95F66BC3A859}"/>
              </a:ext>
            </a:extLst>
          </p:cNvPr>
          <p:cNvSpPr>
            <a:spLocks noGrp="1"/>
          </p:cNvSpPr>
          <p:nvPr>
            <p:ph type="body" sz="quarter" idx="37"/>
          </p:nvPr>
        </p:nvSpPr>
        <p:spPr>
          <a:xfrm>
            <a:off x="9097162"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51" name="Title 1">
            <a:extLst>
              <a:ext uri="{FF2B5EF4-FFF2-40B4-BE49-F238E27FC236}">
                <a16:creationId xmlns:a16="http://schemas.microsoft.com/office/drawing/2014/main" id="{373FEBAB-37BE-6B43-AFCA-653DB9B95900}"/>
              </a:ext>
            </a:extLst>
          </p:cNvPr>
          <p:cNvSpPr>
            <a:spLocks noGrp="1"/>
          </p:cNvSpPr>
          <p:nvPr>
            <p:ph type="ctrTitle"/>
          </p:nvPr>
        </p:nvSpPr>
        <p:spPr>
          <a:xfrm>
            <a:off x="916017" y="1033272"/>
            <a:ext cx="8357616" cy="969264"/>
          </a:xfrm>
        </p:spPr>
        <p:txBody>
          <a:bodyPr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6240612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1730829" cy="365125"/>
          </a:xfrm>
          <a:prstGeom prst="rect">
            <a:avLst/>
          </a:prstGeom>
        </p:spPr>
        <p:txBody>
          <a:bodyPr vert="horz" lIns="91440" tIns="45720" rIns="91440" bIns="45720" rtlCol="0" anchor="ctr"/>
          <a:lstStyle>
            <a:lvl1pPr algn="l">
              <a:defRPr sz="1000">
                <a:solidFill>
                  <a:schemeClr val="tx2">
                    <a:lumMod val="60000"/>
                    <a:lumOff val="40000"/>
                  </a:schemeClr>
                </a:solidFill>
                <a:latin typeface="Tw Cen MT" panose="020B0602020104020603" pitchFamily="34" charset="77"/>
              </a:defRPr>
            </a:lvl1pPr>
          </a:lstStyle>
          <a:p>
            <a:fld id="{D9BAD1CA-5F7E-489F-B9AC-F0EBC9D9712D}" type="datetime1">
              <a:rPr lang="en-US" smtClean="0"/>
              <a:t>8/28/2023</a:t>
            </a:fld>
            <a:endParaRPr lang="en-US"/>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spc="50" baseline="0">
                <a:solidFill>
                  <a:schemeClr val="tx2">
                    <a:lumMod val="60000"/>
                    <a:lumOff val="40000"/>
                  </a:schemeClr>
                </a:solidFill>
                <a:latin typeface="Tw Cen MT" panose="020B0602020104020603" pitchFamily="34" charset="77"/>
              </a:defRPr>
            </a:lvl1pPr>
          </a:lstStyle>
          <a:p>
            <a:r>
              <a:rPr lang="en-US"/>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10271342" y="6356350"/>
            <a:ext cx="1539658" cy="365125"/>
          </a:xfrm>
          <a:prstGeom prst="rect">
            <a:avLst/>
          </a:prstGeom>
        </p:spPr>
        <p:txBody>
          <a:bodyPr vert="horz" lIns="91440" tIns="45720" rIns="91440" bIns="45720" rtlCol="0" anchor="ctr"/>
          <a:lstStyle>
            <a:lvl1pPr algn="r">
              <a:defRPr sz="1000">
                <a:solidFill>
                  <a:schemeClr val="tx2">
                    <a:lumMod val="60000"/>
                    <a:lumOff val="40000"/>
                  </a:schemeClr>
                </a:solidFill>
                <a:latin typeface="Tw Cen MT" panose="020B0602020104020603" pitchFamily="34" charset="77"/>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9" r:id="rId3"/>
    <p:sldLayoutId id="2147483651" r:id="rId4"/>
    <p:sldLayoutId id="2147483654" r:id="rId5"/>
    <p:sldLayoutId id="2147483660" r:id="rId6"/>
    <p:sldLayoutId id="2147483661" r:id="rId7"/>
    <p:sldLayoutId id="2147483662" r:id="rId8"/>
    <p:sldLayoutId id="2147483663" r:id="rId9"/>
    <p:sldLayoutId id="2147483664" r:id="rId10"/>
    <p:sldLayoutId id="2147483652" r:id="rId11"/>
    <p:sldLayoutId id="2147483665"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8" Type="http://schemas.openxmlformats.org/officeDocument/2006/relationships/hyperlink" Target="https://www.federalreserve.gov/datadownload/Format.aspx?rel=H15&amp;series=d7e27b7b09a3a7feae95b9c61781fcd8&amp;lastobs=12&amp;from=&amp;to=&amp;filetype=csv&amp;label=include&amp;layout=seriescolumn&amp;type=package" TargetMode="External"/><Relationship Id="rId3" Type="http://schemas.openxmlformats.org/officeDocument/2006/relationships/hyperlink" Target="https://www.texastribune.org/series/texas-homeless-austin-greg-abbott-dallas-houston/" TargetMode="External"/><Relationship Id="rId7" Type="http://schemas.openxmlformats.org/officeDocument/2006/relationships/hyperlink" Target="https://data.bls.gov/cew/apps/data_views/data_views.htm#tab=Tables" TargetMode="Externa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beta.bls.gov/dataQuery/find?st=0&amp;r=20&amp;s=popularity%3AD&amp;fq=survey:%5bcu%5d&amp;fq=mg:%5bMeasure+Category%5d&amp;more=0&amp;fq=mg:%5bMeasure+Attributes%5d&amp;q=san+francisco" TargetMode="External"/><Relationship Id="rId5" Type="http://schemas.openxmlformats.org/officeDocument/2006/relationships/hyperlink" Target="https://www.bls.gov/developers/api_python.htm#python2" TargetMode="External"/><Relationship Id="rId10" Type="http://schemas.openxmlformats.org/officeDocument/2006/relationships/hyperlink" Target="https://data.bls.gov/cew/apps/table_maker/v4/table_maker.htm#type=1&amp;year=2022&amp;qtr=4&amp;own=5&amp;ind=10&amp;supp=0" TargetMode="External"/><Relationship Id="rId4" Type="http://schemas.openxmlformats.org/officeDocument/2006/relationships/hyperlink" Target="https://journals.sagepub.com/doi/full/10.1177/0002716220981864" TargetMode="External"/><Relationship Id="rId9" Type="http://schemas.openxmlformats.org/officeDocument/2006/relationships/hyperlink" Target="https://fred.stlouisfed.org/series/MEDLISPRI12420"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8.xml"/><Relationship Id="rId5" Type="http://schemas.openxmlformats.org/officeDocument/2006/relationships/image" Target="../media/image5.pn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Close up of top of bridge">
            <a:extLst>
              <a:ext uri="{FF2B5EF4-FFF2-40B4-BE49-F238E27FC236}">
                <a16:creationId xmlns:a16="http://schemas.microsoft.com/office/drawing/2014/main" id="{AEC58393-FADE-4230-9BF7-311D876214B4}"/>
              </a:ext>
            </a:extLst>
          </p:cNvPr>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a:stretch/>
        </p:blipFill>
        <p:spPr>
          <a:xfrm>
            <a:off x="3686175" y="0"/>
            <a:ext cx="8505825" cy="6858000"/>
          </a:xfrm>
        </p:spPr>
      </p:pic>
      <p:sp>
        <p:nvSpPr>
          <p:cNvPr id="2" name="Title 1">
            <a:extLst>
              <a:ext uri="{FF2B5EF4-FFF2-40B4-BE49-F238E27FC236}">
                <a16:creationId xmlns:a16="http://schemas.microsoft.com/office/drawing/2014/main" id="{51DF3D98-3C30-4CFC-8643-C81E829C8C25}"/>
              </a:ext>
            </a:extLst>
          </p:cNvPr>
          <p:cNvSpPr>
            <a:spLocks noGrp="1"/>
          </p:cNvSpPr>
          <p:nvPr>
            <p:ph type="title"/>
          </p:nvPr>
        </p:nvSpPr>
        <p:spPr>
          <a:xfrm>
            <a:off x="693683" y="879635"/>
            <a:ext cx="7659486" cy="1198178"/>
          </a:xfrm>
        </p:spPr>
        <p:txBody>
          <a:bodyPr/>
          <a:lstStyle/>
          <a:p>
            <a:r>
              <a:rPr lang="en-US" sz="2800">
                <a:solidFill>
                  <a:srgbClr val="000000"/>
                </a:solidFill>
                <a:latin typeface="Bahnschrift"/>
                <a:cs typeface="Arial"/>
              </a:rPr>
              <a:t>The HOMELESS: Austin VS. San Francisco.</a:t>
            </a:r>
            <a:endParaRPr lang="en-US" sz="2800">
              <a:latin typeface="Bahnschrift"/>
            </a:endParaRP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916016" y="2551819"/>
            <a:ext cx="2952599" cy="1781642"/>
          </a:xfrm>
        </p:spPr>
        <p:txBody>
          <a:bodyPr vert="horz" lIns="91440" tIns="45720" rIns="91440" bIns="45720" rtlCol="0" anchor="t">
            <a:normAutofit fontScale="85000" lnSpcReduction="10000"/>
          </a:bodyPr>
          <a:lstStyle/>
          <a:p>
            <a:r>
              <a:rPr lang="en-US" sz="3200">
                <a:latin typeface="Tw Cen MT"/>
              </a:rPr>
              <a:t>Elijah Montgomery</a:t>
            </a:r>
          </a:p>
          <a:p>
            <a:r>
              <a:rPr lang="en-US" sz="3200">
                <a:latin typeface="Tw Cen MT"/>
              </a:rPr>
              <a:t>Jason Casperson</a:t>
            </a:r>
            <a:endParaRPr lang="en-US" sz="3200"/>
          </a:p>
          <a:p>
            <a:r>
              <a:rPr lang="en-US" sz="3200">
                <a:latin typeface="Tw Cen MT"/>
              </a:rPr>
              <a:t>Julian </a:t>
            </a:r>
            <a:r>
              <a:rPr lang="en-US" sz="3200" err="1">
                <a:latin typeface="Tw Cen MT"/>
              </a:rPr>
              <a:t>Pecino</a:t>
            </a:r>
            <a:endParaRPr lang="en-US" sz="3200">
              <a:latin typeface="Tw Cen MT"/>
            </a:endParaRP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Abstract image">
            <a:extLst>
              <a:ext uri="{FF2B5EF4-FFF2-40B4-BE49-F238E27FC236}">
                <a16:creationId xmlns:a16="http://schemas.microsoft.com/office/drawing/2014/main" id="{36C00303-A08F-4F62-BD8D-3CC12633BD76}"/>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a:off x="0" y="0"/>
            <a:ext cx="8534400" cy="6858000"/>
          </a:xfrm>
        </p:spPr>
      </p:pic>
      <p:sp>
        <p:nvSpPr>
          <p:cNvPr id="2" name="Title 1">
            <a:extLst>
              <a:ext uri="{FF2B5EF4-FFF2-40B4-BE49-F238E27FC236}">
                <a16:creationId xmlns:a16="http://schemas.microsoft.com/office/drawing/2014/main" id="{42D1A202-23A3-4F3A-AA92-0172C8D2DA06}"/>
              </a:ext>
            </a:extLst>
          </p:cNvPr>
          <p:cNvSpPr>
            <a:spLocks noGrp="1"/>
          </p:cNvSpPr>
          <p:nvPr>
            <p:ph type="ctrTitle"/>
          </p:nvPr>
        </p:nvSpPr>
        <p:spPr>
          <a:xfrm>
            <a:off x="6096000" y="1106424"/>
            <a:ext cx="4446062" cy="916644"/>
          </a:xfrm>
        </p:spPr>
        <p:txBody>
          <a:bodyPr/>
          <a:lstStyle/>
          <a:p>
            <a:r>
              <a:rPr lang="en-US"/>
              <a:t>SUMMARY </a:t>
            </a:r>
          </a:p>
        </p:txBody>
      </p:sp>
      <p:sp>
        <p:nvSpPr>
          <p:cNvPr id="3" name="Content Placeholder 2">
            <a:extLst>
              <a:ext uri="{FF2B5EF4-FFF2-40B4-BE49-F238E27FC236}">
                <a16:creationId xmlns:a16="http://schemas.microsoft.com/office/drawing/2014/main" id="{7B943E7C-A74D-4CB3-844B-51917C88C95F}"/>
              </a:ext>
            </a:extLst>
          </p:cNvPr>
          <p:cNvSpPr>
            <a:spLocks noGrp="1"/>
          </p:cNvSpPr>
          <p:nvPr>
            <p:ph type="subTitle" idx="1"/>
          </p:nvPr>
        </p:nvSpPr>
        <p:spPr>
          <a:xfrm>
            <a:off x="6096000" y="2075245"/>
            <a:ext cx="4446062" cy="3295405"/>
          </a:xfrm>
        </p:spPr>
        <p:txBody>
          <a:bodyPr vert="horz" lIns="91440" tIns="45720" rIns="91440" bIns="45720" rtlCol="0" anchor="t">
            <a:normAutofit fontScale="77500" lnSpcReduction="20000"/>
          </a:bodyPr>
          <a:lstStyle/>
          <a:p>
            <a:r>
              <a:rPr lang="en-US">
                <a:latin typeface="Tw Cen MT"/>
              </a:rPr>
              <a:t>Navigating the Vague Path Forward</a:t>
            </a:r>
          </a:p>
          <a:p>
            <a:endParaRPr lang="en-US"/>
          </a:p>
          <a:p>
            <a:r>
              <a:rPr lang="en-US">
                <a:latin typeface="Tw Cen MT"/>
              </a:rPr>
              <a:t>As we navigate the shadows of homelessness in Austin and San Francisco, we must acknowledge the complexity of this issue and the vague, uncertain paths that lie ahead. The homeless issue is not a monolith but a collection of stories, struggles, and aspirations. It is only through a deeper understanding of these complexities that we can hope to create a more compassionate and inclusive society where homelessness becomes a vague memory of the past.</a:t>
            </a:r>
            <a:endParaRPr lang="en-US"/>
          </a:p>
          <a:p>
            <a:endParaRPr lang="en-US"/>
          </a:p>
        </p:txBody>
      </p:sp>
      <p:sp>
        <p:nvSpPr>
          <p:cNvPr id="5" name="Footer Placeholder 4">
            <a:extLst>
              <a:ext uri="{FF2B5EF4-FFF2-40B4-BE49-F238E27FC236}">
                <a16:creationId xmlns:a16="http://schemas.microsoft.com/office/drawing/2014/main" id="{C96DE336-91C4-644F-9A64-DC93B220ABEC}"/>
              </a:ext>
            </a:extLst>
          </p:cNvPr>
          <p:cNvSpPr>
            <a:spLocks noGrp="1"/>
          </p:cNvSpPr>
          <p:nvPr>
            <p:ph type="ftr" sz="quarter" idx="11"/>
          </p:nvPr>
        </p:nvSpPr>
        <p:spPr>
          <a:xfrm>
            <a:off x="4038600" y="6356350"/>
            <a:ext cx="4114800" cy="365125"/>
          </a:xfrm>
        </p:spPr>
        <p:txBody>
          <a:bodyPr/>
          <a:lstStyle/>
          <a:p>
            <a:r>
              <a:rPr lang="en-US"/>
              <a:t>PRESENTATION TITLE</a:t>
            </a:r>
          </a:p>
        </p:txBody>
      </p:sp>
      <p:sp>
        <p:nvSpPr>
          <p:cNvPr id="6" name="Slide Number Placeholder 5">
            <a:extLst>
              <a:ext uri="{FF2B5EF4-FFF2-40B4-BE49-F238E27FC236}">
                <a16:creationId xmlns:a16="http://schemas.microsoft.com/office/drawing/2014/main" id="{2CECA775-60F7-AF45-8128-48C93DA5789D}"/>
              </a:ext>
            </a:extLst>
          </p:cNvPr>
          <p:cNvSpPr>
            <a:spLocks noGrp="1"/>
          </p:cNvSpPr>
          <p:nvPr>
            <p:ph type="sldNum" sz="quarter" idx="12"/>
          </p:nvPr>
        </p:nvSpPr>
        <p:spPr>
          <a:xfrm>
            <a:off x="10271342" y="6356350"/>
            <a:ext cx="1539658" cy="365125"/>
          </a:xfrm>
        </p:spPr>
        <p:txBody>
          <a:bodyPr/>
          <a:lstStyle/>
          <a:p>
            <a:fld id="{294A09A9-5501-47C1-A89A-A340965A2BE2}" type="slidenum">
              <a:rPr lang="en-US" dirty="0" smtClean="0"/>
              <a:pPr/>
              <a:t>10</a:t>
            </a:fld>
            <a:endParaRPr lang="en-US"/>
          </a:p>
        </p:txBody>
      </p:sp>
    </p:spTree>
    <p:extLst>
      <p:ext uri="{BB962C8B-B14F-4D97-AF65-F5344CB8AC3E}">
        <p14:creationId xmlns:p14="http://schemas.microsoft.com/office/powerpoint/2010/main" val="4450706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descr="Close up of top of bridge">
            <a:extLst>
              <a:ext uri="{FF2B5EF4-FFF2-40B4-BE49-F238E27FC236}">
                <a16:creationId xmlns:a16="http://schemas.microsoft.com/office/drawing/2014/main" id="{0C02B839-BD0F-4E42-B905-966EFC6BBAD6}"/>
              </a:ext>
            </a:extLst>
          </p:cNvPr>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a:stretch/>
        </p:blipFill>
        <p:spPr>
          <a:xfrm>
            <a:off x="3686175" y="0"/>
            <a:ext cx="8505825" cy="6858000"/>
          </a:xfrm>
        </p:spPr>
      </p:pic>
      <p:sp>
        <p:nvSpPr>
          <p:cNvPr id="2" name="Title 1">
            <a:extLst>
              <a:ext uri="{FF2B5EF4-FFF2-40B4-BE49-F238E27FC236}">
                <a16:creationId xmlns:a16="http://schemas.microsoft.com/office/drawing/2014/main" id="{69FAE308-3076-43DB-B834-DA0B0AE19AF9}"/>
              </a:ext>
            </a:extLst>
          </p:cNvPr>
          <p:cNvSpPr>
            <a:spLocks noGrp="1"/>
          </p:cNvSpPr>
          <p:nvPr>
            <p:ph type="title"/>
          </p:nvPr>
        </p:nvSpPr>
        <p:spPr>
          <a:xfrm>
            <a:off x="693683" y="879635"/>
            <a:ext cx="7659486" cy="1198178"/>
          </a:xfrm>
        </p:spPr>
        <p:txBody>
          <a:bodyPr/>
          <a:lstStyle/>
          <a:p>
            <a:r>
              <a:rPr lang="en-US" dirty="0"/>
              <a:t>THANK you, Fin.</a:t>
            </a:r>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type="subTitle" idx="1"/>
          </p:nvPr>
        </p:nvSpPr>
        <p:spPr>
          <a:xfrm>
            <a:off x="916016" y="2551819"/>
            <a:ext cx="4660213" cy="3654509"/>
          </a:xfrm>
        </p:spPr>
        <p:txBody>
          <a:bodyPr vert="horz" lIns="91440" tIns="45720" rIns="91440" bIns="45720" rtlCol="0" anchor="t">
            <a:normAutofit fontScale="92500" lnSpcReduction="10000"/>
          </a:bodyPr>
          <a:lstStyle/>
          <a:p>
            <a:r>
              <a:rPr lang="en-US" dirty="0">
                <a:latin typeface="Tw Cen MT"/>
              </a:rPr>
              <a:t>References: </a:t>
            </a:r>
            <a:endParaRPr lang="en-US" dirty="0">
              <a:solidFill>
                <a:srgbClr val="3A3A3A"/>
              </a:solidFill>
            </a:endParaRPr>
          </a:p>
          <a:p>
            <a:r>
              <a:rPr lang="en-US" sz="1200" b="1" u="sng" cap="all" dirty="0">
                <a:solidFill>
                  <a:srgbClr val="348094"/>
                </a:solidFill>
                <a:latin typeface="Tw Cen MT"/>
                <a:hlinkClick r:id="rId3">
                  <a:extLst>
                    <a:ext uri="{A12FA001-AC4F-418D-AE19-62706E023703}">
                      <ahyp:hlinkClr xmlns:ahyp="http://schemas.microsoft.com/office/drawing/2018/hyperlinkcolor" val="tx"/>
                    </a:ext>
                  </a:extLst>
                </a:hlinkClick>
              </a:rPr>
              <a:t>- HOMELESS IN TEXAS</a:t>
            </a:r>
          </a:p>
          <a:p>
            <a:r>
              <a:rPr lang="en-US" sz="1200" cap="all" dirty="0">
                <a:solidFill>
                  <a:srgbClr val="1155CC"/>
                </a:solidFill>
                <a:latin typeface="Arial"/>
                <a:cs typeface="Arial"/>
              </a:rPr>
              <a:t>A Rising Tide Drowns Unstable Boats: How Inequality Creates Homelessness</a:t>
            </a:r>
            <a:endParaRPr lang="en-US" sz="1200" cap="all" dirty="0">
              <a:latin typeface="Arial"/>
              <a:cs typeface="Arial"/>
            </a:endParaRPr>
          </a:p>
          <a:p>
            <a:pPr>
              <a:buFont typeface="Arial" panose="020B0604020202020204" pitchFamily="34" charset="0"/>
              <a:buChar char="•"/>
            </a:pPr>
            <a:r>
              <a:rPr lang="en-US" sz="1300" cap="all" dirty="0">
                <a:solidFill>
                  <a:srgbClr val="1155CC"/>
                </a:solidFill>
                <a:latin typeface="Arial"/>
                <a:cs typeface="Arial"/>
                <a:hlinkClick r:id="rId4"/>
              </a:rPr>
              <a:t>A Rising Tide Drowns Unstable Boats: How Inequality Creates Homelessness</a:t>
            </a:r>
            <a:endParaRPr lang="en-US" sz="1200" b="1" cap="all" dirty="0">
              <a:solidFill>
                <a:srgbClr val="202124"/>
              </a:solidFill>
              <a:latin typeface="Arial"/>
              <a:cs typeface="Arial"/>
            </a:endParaRPr>
          </a:p>
          <a:p>
            <a:pPr>
              <a:buFont typeface="Arial" panose="020B0604020202020204" pitchFamily="34" charset="0"/>
              <a:buChar char="•"/>
            </a:pPr>
            <a:r>
              <a:rPr lang="en-US" sz="1200" b="1" cap="all">
                <a:solidFill>
                  <a:srgbClr val="202124"/>
                </a:solidFill>
                <a:latin typeface="Arial"/>
                <a:cs typeface="Arial"/>
              </a:rPr>
              <a:t>Data Sources:</a:t>
            </a:r>
            <a:endParaRPr lang="en-US" sz="1200" cap="all">
              <a:latin typeface="Arial"/>
              <a:cs typeface="Arial"/>
            </a:endParaRPr>
          </a:p>
          <a:p>
            <a:pPr>
              <a:buFont typeface="Arial" panose="020B0604020202020204" pitchFamily="34" charset="0"/>
              <a:buChar char="•"/>
            </a:pPr>
            <a:r>
              <a:rPr lang="en-US" sz="1200" cap="all" dirty="0">
                <a:solidFill>
                  <a:srgbClr val="1155CC"/>
                </a:solidFill>
                <a:latin typeface="Arial"/>
                <a:cs typeface="Arial"/>
                <a:hlinkClick r:id="rId5"/>
              </a:rPr>
              <a:t>US Bureau Api</a:t>
            </a:r>
            <a:endParaRPr lang="en-US"/>
          </a:p>
          <a:p>
            <a:pPr>
              <a:buFont typeface="Arial" panose="020B0604020202020204" pitchFamily="34" charset="0"/>
              <a:buChar char="•"/>
            </a:pPr>
            <a:r>
              <a:rPr lang="en-US" sz="1200" cap="all" dirty="0">
                <a:solidFill>
                  <a:srgbClr val="1155CC"/>
                </a:solidFill>
                <a:latin typeface="Arial"/>
                <a:cs typeface="Arial"/>
                <a:hlinkClick r:id="rId6"/>
              </a:rPr>
              <a:t>San Francisco's inflation</a:t>
            </a:r>
            <a:r>
              <a:rPr lang="en-US" sz="1200" cap="all" dirty="0">
                <a:solidFill>
                  <a:srgbClr val="202124"/>
                </a:solidFill>
                <a:latin typeface="Arial"/>
                <a:cs typeface="Arial"/>
              </a:rPr>
              <a:t> file by month for Tuition, Medical Care, Housing, Fuel, Transportation, shelter, </a:t>
            </a:r>
            <a:r>
              <a:rPr lang="en-US" sz="1200" cap="all" err="1">
                <a:solidFill>
                  <a:srgbClr val="202124"/>
                </a:solidFill>
                <a:latin typeface="Arial"/>
                <a:cs typeface="Arial"/>
              </a:rPr>
              <a:t>etc</a:t>
            </a:r>
            <a:r>
              <a:rPr lang="en-US" sz="1200" cap="all" dirty="0">
                <a:solidFill>
                  <a:srgbClr val="202124"/>
                </a:solidFill>
                <a:latin typeface="Arial"/>
                <a:cs typeface="Arial"/>
              </a:rPr>
              <a:t> for 2010 to 2023.(500 rows per city).</a:t>
            </a:r>
            <a:endParaRPr lang="en-US" dirty="0"/>
          </a:p>
          <a:p>
            <a:pPr>
              <a:buFont typeface="Arial" panose="020B0604020202020204" pitchFamily="34" charset="0"/>
              <a:buChar char="•"/>
            </a:pPr>
            <a:r>
              <a:rPr lang="en-US" sz="1200" cap="all" dirty="0">
                <a:solidFill>
                  <a:srgbClr val="1155CC"/>
                </a:solidFill>
                <a:latin typeface="Arial"/>
                <a:cs typeface="Arial"/>
                <a:hlinkClick r:id="rId7"/>
              </a:rPr>
              <a:t>Weekly Income by state or city.</a:t>
            </a:r>
            <a:endParaRPr lang="en-US"/>
          </a:p>
          <a:p>
            <a:pPr>
              <a:buFont typeface="Arial" panose="020B0604020202020204" pitchFamily="34" charset="0"/>
              <a:buChar char="•"/>
            </a:pPr>
            <a:r>
              <a:rPr lang="en-US" sz="1200" cap="all" dirty="0">
                <a:solidFill>
                  <a:srgbClr val="1155CC"/>
                </a:solidFill>
                <a:latin typeface="Arial"/>
                <a:cs typeface="Arial"/>
                <a:hlinkClick r:id="rId8"/>
              </a:rPr>
              <a:t>interest rates data</a:t>
            </a:r>
            <a:endParaRPr lang="en-US"/>
          </a:p>
          <a:p>
            <a:pPr>
              <a:buFont typeface="Arial" panose="020B0604020202020204" pitchFamily="34" charset="0"/>
              <a:buChar char="•"/>
            </a:pPr>
            <a:r>
              <a:rPr lang="en-US" sz="1200" cap="all" dirty="0">
                <a:solidFill>
                  <a:srgbClr val="1155CC"/>
                </a:solidFill>
                <a:latin typeface="Arial"/>
                <a:cs typeface="Arial"/>
                <a:hlinkClick r:id="rId9"/>
              </a:rPr>
              <a:t>Median Listing Price Austin-Round Rock</a:t>
            </a:r>
            <a:endParaRPr lang="en-US"/>
          </a:p>
          <a:p>
            <a:pPr>
              <a:buFont typeface="Arial" panose="020B0604020202020204" pitchFamily="34" charset="0"/>
              <a:buChar char="•"/>
            </a:pPr>
            <a:r>
              <a:rPr lang="en-US" sz="1200" cap="all" dirty="0">
                <a:solidFill>
                  <a:srgbClr val="1155CC"/>
                </a:solidFill>
                <a:latin typeface="Arial"/>
                <a:cs typeface="Arial"/>
                <a:hlinkClick r:id="rId10"/>
              </a:rPr>
              <a:t>Median Income for all cities</a:t>
            </a:r>
            <a:endParaRPr lang="en-US"/>
          </a:p>
          <a:p>
            <a:pPr marL="171450" indent="-171450">
              <a:buFont typeface="Calibri" panose="020B0604020202020204" pitchFamily="34" charset="0"/>
              <a:buChar char="-"/>
            </a:pPr>
            <a:endParaRPr lang="en-US" sz="1200" cap="all" dirty="0">
              <a:latin typeface="Arial"/>
              <a:cs typeface="Arial"/>
            </a:endParaRPr>
          </a:p>
          <a:p>
            <a:endParaRPr lang="en-US" sz="1200" b="1" u="sng" cap="all">
              <a:solidFill>
                <a:srgbClr val="348094"/>
              </a:solidFill>
              <a:cs typeface="Arial"/>
            </a:endParaRPr>
          </a:p>
        </p:txBody>
      </p:sp>
    </p:spTree>
    <p:extLst>
      <p:ext uri="{BB962C8B-B14F-4D97-AF65-F5344CB8AC3E}">
        <p14:creationId xmlns:p14="http://schemas.microsoft.com/office/powerpoint/2010/main" val="3103683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Picture Placeholder 35" descr="Red chair against a red wall with a green floor">
            <a:extLst>
              <a:ext uri="{FF2B5EF4-FFF2-40B4-BE49-F238E27FC236}">
                <a16:creationId xmlns:a16="http://schemas.microsoft.com/office/drawing/2014/main" id="{D7A6C408-D15C-C140-8E3E-B96A9E60D43A}"/>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a:ext>
            </a:extLst>
          </a:blip>
          <a:srcRect/>
          <a:stretch/>
        </p:blipFill>
        <p:spPr>
          <a:xfrm>
            <a:off x="0" y="0"/>
            <a:ext cx="12192000" cy="6858000"/>
          </a:xfrm>
        </p:spPr>
      </p:pic>
      <p:sp>
        <p:nvSpPr>
          <p:cNvPr id="2" name="Title 1">
            <a:extLst>
              <a:ext uri="{FF2B5EF4-FFF2-40B4-BE49-F238E27FC236}">
                <a16:creationId xmlns:a16="http://schemas.microsoft.com/office/drawing/2014/main" id="{27A6F7BB-30A8-4980-AD4A-2FB0B53FA6C9}"/>
              </a:ext>
            </a:extLst>
          </p:cNvPr>
          <p:cNvSpPr>
            <a:spLocks noGrp="1"/>
          </p:cNvSpPr>
          <p:nvPr>
            <p:ph type="ctrTitle"/>
          </p:nvPr>
        </p:nvSpPr>
        <p:spPr>
          <a:xfrm>
            <a:off x="916017" y="978408"/>
            <a:ext cx="8357616" cy="1088136"/>
          </a:xfrm>
        </p:spPr>
        <p:txBody>
          <a:bodyPr anchor="ctr"/>
          <a:lstStyle/>
          <a:p>
            <a:r>
              <a:rPr lang="en-US"/>
              <a:t>MEET OUR TEAM</a:t>
            </a:r>
          </a:p>
        </p:txBody>
      </p:sp>
      <p:sp>
        <p:nvSpPr>
          <p:cNvPr id="8" name="Text Placeholder 7">
            <a:extLst>
              <a:ext uri="{FF2B5EF4-FFF2-40B4-BE49-F238E27FC236}">
                <a16:creationId xmlns:a16="http://schemas.microsoft.com/office/drawing/2014/main" id="{61C7C316-257C-D546-909D-98FD50663C5D}"/>
              </a:ext>
            </a:extLst>
          </p:cNvPr>
          <p:cNvSpPr>
            <a:spLocks noGrp="1"/>
          </p:cNvSpPr>
          <p:nvPr>
            <p:ph type="body" sz="quarter" idx="15"/>
          </p:nvPr>
        </p:nvSpPr>
        <p:spPr>
          <a:xfrm>
            <a:off x="2200773" y="2498043"/>
            <a:ext cx="2917826" cy="404812"/>
          </a:xfrm>
        </p:spPr>
        <p:txBody>
          <a:bodyPr/>
          <a:lstStyle/>
          <a:p>
            <a:r>
              <a:rPr lang="en-US">
                <a:latin typeface="Tw Cen MT"/>
              </a:rPr>
              <a:t>Elijah Montgomery</a:t>
            </a:r>
            <a:endParaRPr lang="en-US"/>
          </a:p>
        </p:txBody>
      </p:sp>
      <p:sp>
        <p:nvSpPr>
          <p:cNvPr id="17" name="Text Placeholder 16">
            <a:extLst>
              <a:ext uri="{FF2B5EF4-FFF2-40B4-BE49-F238E27FC236}">
                <a16:creationId xmlns:a16="http://schemas.microsoft.com/office/drawing/2014/main" id="{9EAA186B-A3B5-0145-8CAE-ABFD165CDB94}"/>
              </a:ext>
            </a:extLst>
          </p:cNvPr>
          <p:cNvSpPr>
            <a:spLocks noGrp="1"/>
          </p:cNvSpPr>
          <p:nvPr>
            <p:ph type="body" sz="quarter" idx="16"/>
          </p:nvPr>
        </p:nvSpPr>
        <p:spPr>
          <a:xfrm>
            <a:off x="2200773" y="2922586"/>
            <a:ext cx="2917826" cy="404812"/>
          </a:xfrm>
        </p:spPr>
        <p:txBody>
          <a:bodyPr/>
          <a:lstStyle/>
          <a:p>
            <a:r>
              <a:rPr lang="en-US">
                <a:latin typeface="Tw Cen MT"/>
              </a:rPr>
              <a:t>Presidente</a:t>
            </a:r>
            <a:endParaRPr lang="en-US"/>
          </a:p>
        </p:txBody>
      </p:sp>
      <p:sp>
        <p:nvSpPr>
          <p:cNvPr id="22" name="Text Placeholder 21">
            <a:extLst>
              <a:ext uri="{FF2B5EF4-FFF2-40B4-BE49-F238E27FC236}">
                <a16:creationId xmlns:a16="http://schemas.microsoft.com/office/drawing/2014/main" id="{EC1EC5C0-B9F3-0D47-8C7B-A2B7D2AEE4F7}"/>
              </a:ext>
            </a:extLst>
          </p:cNvPr>
          <p:cNvSpPr>
            <a:spLocks noGrp="1"/>
          </p:cNvSpPr>
          <p:nvPr>
            <p:ph type="body" sz="quarter" idx="21"/>
          </p:nvPr>
        </p:nvSpPr>
        <p:spPr>
          <a:xfrm>
            <a:off x="6872994" y="2498043"/>
            <a:ext cx="2917826" cy="404812"/>
          </a:xfrm>
        </p:spPr>
        <p:txBody>
          <a:bodyPr/>
          <a:lstStyle/>
          <a:p>
            <a:r>
              <a:rPr lang="en-US">
                <a:latin typeface="Tw Cen MT"/>
              </a:rPr>
              <a:t>Jason Casperson</a:t>
            </a:r>
            <a:endParaRPr lang="en-US"/>
          </a:p>
        </p:txBody>
      </p:sp>
      <p:sp>
        <p:nvSpPr>
          <p:cNvPr id="23" name="Text Placeholder 22">
            <a:extLst>
              <a:ext uri="{FF2B5EF4-FFF2-40B4-BE49-F238E27FC236}">
                <a16:creationId xmlns:a16="http://schemas.microsoft.com/office/drawing/2014/main" id="{0E40995F-FCDC-0C42-8608-FF5B24C7FC84}"/>
              </a:ext>
            </a:extLst>
          </p:cNvPr>
          <p:cNvSpPr>
            <a:spLocks noGrp="1"/>
          </p:cNvSpPr>
          <p:nvPr>
            <p:ph type="body" sz="quarter" idx="22"/>
          </p:nvPr>
        </p:nvSpPr>
        <p:spPr>
          <a:xfrm>
            <a:off x="6872994" y="2922586"/>
            <a:ext cx="2917826" cy="404812"/>
          </a:xfrm>
        </p:spPr>
        <p:txBody>
          <a:bodyPr/>
          <a:lstStyle/>
          <a:p>
            <a:r>
              <a:rPr lang="en-US"/>
              <a:t>Chief Executive Officer</a:t>
            </a:r>
          </a:p>
        </p:txBody>
      </p:sp>
      <p:sp>
        <p:nvSpPr>
          <p:cNvPr id="19" name="Text Placeholder 18">
            <a:extLst>
              <a:ext uri="{FF2B5EF4-FFF2-40B4-BE49-F238E27FC236}">
                <a16:creationId xmlns:a16="http://schemas.microsoft.com/office/drawing/2014/main" id="{906069F0-DCEB-274D-A1F5-6D1469AC8281}"/>
              </a:ext>
            </a:extLst>
          </p:cNvPr>
          <p:cNvSpPr>
            <a:spLocks noGrp="1"/>
          </p:cNvSpPr>
          <p:nvPr>
            <p:ph type="body" sz="quarter" idx="18"/>
          </p:nvPr>
        </p:nvSpPr>
        <p:spPr>
          <a:xfrm>
            <a:off x="4833150" y="4085324"/>
            <a:ext cx="2917826" cy="404812"/>
          </a:xfrm>
        </p:spPr>
        <p:txBody>
          <a:bodyPr/>
          <a:lstStyle/>
          <a:p>
            <a:r>
              <a:rPr lang="en-US">
                <a:latin typeface="Tw Cen MT"/>
              </a:rPr>
              <a:t>Julian </a:t>
            </a:r>
            <a:r>
              <a:rPr lang="en-US" err="1">
                <a:latin typeface="Tw Cen MT"/>
              </a:rPr>
              <a:t>Pecino</a:t>
            </a:r>
            <a:endParaRPr lang="en-US" err="1"/>
          </a:p>
        </p:txBody>
      </p:sp>
      <p:sp>
        <p:nvSpPr>
          <p:cNvPr id="20" name="Text Placeholder 19">
            <a:extLst>
              <a:ext uri="{FF2B5EF4-FFF2-40B4-BE49-F238E27FC236}">
                <a16:creationId xmlns:a16="http://schemas.microsoft.com/office/drawing/2014/main" id="{7F48A82F-E41F-2342-A72D-A1834C04A1C9}"/>
              </a:ext>
            </a:extLst>
          </p:cNvPr>
          <p:cNvSpPr>
            <a:spLocks noGrp="1"/>
          </p:cNvSpPr>
          <p:nvPr>
            <p:ph type="body" sz="quarter" idx="19"/>
          </p:nvPr>
        </p:nvSpPr>
        <p:spPr>
          <a:xfrm>
            <a:off x="4833150" y="4497807"/>
            <a:ext cx="2917826" cy="404812"/>
          </a:xfrm>
        </p:spPr>
        <p:txBody>
          <a:bodyPr/>
          <a:lstStyle/>
          <a:p>
            <a:r>
              <a:rPr lang="en-US"/>
              <a:t>Chief Operations Officer</a:t>
            </a:r>
          </a:p>
        </p:txBody>
      </p:sp>
      <p:sp>
        <p:nvSpPr>
          <p:cNvPr id="29" name="Text Placeholder 28">
            <a:extLst>
              <a:ext uri="{FF2B5EF4-FFF2-40B4-BE49-F238E27FC236}">
                <a16:creationId xmlns:a16="http://schemas.microsoft.com/office/drawing/2014/main" id="{3E3A00F0-8B29-CC41-BB9B-69B0FEFDBEC3}"/>
              </a:ext>
            </a:extLst>
          </p:cNvPr>
          <p:cNvSpPr>
            <a:spLocks noGrp="1"/>
          </p:cNvSpPr>
          <p:nvPr>
            <p:ph type="body" sz="quarter" idx="24"/>
          </p:nvPr>
        </p:nvSpPr>
        <p:spPr>
          <a:xfrm>
            <a:off x="6872994" y="4114572"/>
            <a:ext cx="2917826" cy="404812"/>
          </a:xfrm>
        </p:spPr>
        <p:txBody>
          <a:bodyPr/>
          <a:lstStyle/>
          <a:p>
            <a:endParaRPr lang="en-US"/>
          </a:p>
        </p:txBody>
      </p:sp>
      <p:sp>
        <p:nvSpPr>
          <p:cNvPr id="30" name="Text Placeholder 29">
            <a:extLst>
              <a:ext uri="{FF2B5EF4-FFF2-40B4-BE49-F238E27FC236}">
                <a16:creationId xmlns:a16="http://schemas.microsoft.com/office/drawing/2014/main" id="{74ABFA2A-9AB2-F441-8220-1700CF6E93C6}"/>
              </a:ext>
            </a:extLst>
          </p:cNvPr>
          <p:cNvSpPr>
            <a:spLocks noGrp="1"/>
          </p:cNvSpPr>
          <p:nvPr>
            <p:ph type="body" sz="quarter" idx="25"/>
          </p:nvPr>
        </p:nvSpPr>
        <p:spPr>
          <a:xfrm>
            <a:off x="6872994" y="4539115"/>
            <a:ext cx="2917826" cy="404812"/>
          </a:xfrm>
        </p:spPr>
        <p:txBody>
          <a:bodyPr/>
          <a:lstStyle/>
          <a:p>
            <a:endParaRPr lang="en-US"/>
          </a:p>
        </p:txBody>
      </p:sp>
      <p:sp>
        <p:nvSpPr>
          <p:cNvPr id="4" name="Footer Placeholder 3">
            <a:extLst>
              <a:ext uri="{FF2B5EF4-FFF2-40B4-BE49-F238E27FC236}">
                <a16:creationId xmlns:a16="http://schemas.microsoft.com/office/drawing/2014/main" id="{0BBEBFFA-05DE-834B-918D-C5FE755BBFC6}"/>
              </a:ext>
            </a:extLst>
          </p:cNvPr>
          <p:cNvSpPr>
            <a:spLocks noGrp="1"/>
          </p:cNvSpPr>
          <p:nvPr>
            <p:ph type="ftr" sz="quarter" idx="11"/>
          </p:nvPr>
        </p:nvSpPr>
        <p:spPr>
          <a:xfrm>
            <a:off x="4038600" y="6356350"/>
            <a:ext cx="4114800" cy="365125"/>
          </a:xfrm>
        </p:spPr>
        <p:txBody>
          <a:bodyPr/>
          <a:lstStyle/>
          <a:p>
            <a:r>
              <a:rPr lang="en-US"/>
              <a:t>PRESENTATION TITLE</a:t>
            </a:r>
          </a:p>
        </p:txBody>
      </p:sp>
      <p:sp>
        <p:nvSpPr>
          <p:cNvPr id="5" name="Slide Number Placeholder 4">
            <a:extLst>
              <a:ext uri="{FF2B5EF4-FFF2-40B4-BE49-F238E27FC236}">
                <a16:creationId xmlns:a16="http://schemas.microsoft.com/office/drawing/2014/main" id="{F74E9B7C-11D8-F940-9059-4281229A594D}"/>
              </a:ext>
            </a:extLst>
          </p:cNvPr>
          <p:cNvSpPr>
            <a:spLocks noGrp="1"/>
          </p:cNvSpPr>
          <p:nvPr>
            <p:ph type="sldNum" sz="quarter" idx="12"/>
          </p:nvPr>
        </p:nvSpPr>
        <p:spPr>
          <a:xfrm>
            <a:off x="10271342" y="6356350"/>
            <a:ext cx="1539658" cy="365125"/>
          </a:xfrm>
        </p:spPr>
        <p:txBody>
          <a:bodyPr/>
          <a:lstStyle/>
          <a:p>
            <a:fld id="{294A09A9-5501-47C1-A89A-A340965A2BE2}" type="slidenum">
              <a:rPr lang="en-US" dirty="0" smtClean="0"/>
              <a:pPr/>
              <a:t>2</a:t>
            </a:fld>
            <a:endParaRPr lang="en-US"/>
          </a:p>
        </p:txBody>
      </p:sp>
      <p:sp>
        <p:nvSpPr>
          <p:cNvPr id="6" name="Picture Placeholder 5">
            <a:extLst>
              <a:ext uri="{FF2B5EF4-FFF2-40B4-BE49-F238E27FC236}">
                <a16:creationId xmlns:a16="http://schemas.microsoft.com/office/drawing/2014/main" id="{F7B6888E-B56A-2A68-85FC-9AC964AA5F78}"/>
              </a:ext>
            </a:extLst>
          </p:cNvPr>
          <p:cNvSpPr>
            <a:spLocks noGrp="1"/>
          </p:cNvSpPr>
          <p:nvPr>
            <p:ph type="pic" sz="quarter" idx="23"/>
          </p:nvPr>
        </p:nvSpPr>
        <p:spPr/>
      </p:sp>
      <p:pic>
        <p:nvPicPr>
          <p:cNvPr id="10" name="Picture Placeholder 9" descr="A person taking a selfie&#10;&#10;Description automatically generated">
            <a:extLst>
              <a:ext uri="{FF2B5EF4-FFF2-40B4-BE49-F238E27FC236}">
                <a16:creationId xmlns:a16="http://schemas.microsoft.com/office/drawing/2014/main" id="{5A0EE9F7-D4B4-2B3A-1B5C-57303AA039E4}"/>
              </a:ext>
            </a:extLst>
          </p:cNvPr>
          <p:cNvPicPr>
            <a:picLocks noGrp="1" noChangeAspect="1"/>
          </p:cNvPicPr>
          <p:nvPr>
            <p:ph type="pic" sz="quarter" idx="14"/>
          </p:nvPr>
        </p:nvPicPr>
        <p:blipFill>
          <a:blip r:embed="rId3"/>
          <a:srcRect t="84" b="84"/>
          <a:stretch/>
        </p:blipFill>
        <p:spPr/>
      </p:pic>
      <p:pic>
        <p:nvPicPr>
          <p:cNvPr id="13" name="Picture Placeholder 12" descr="A person in a suit and tie&#10;&#10;Description automatically generated">
            <a:extLst>
              <a:ext uri="{FF2B5EF4-FFF2-40B4-BE49-F238E27FC236}">
                <a16:creationId xmlns:a16="http://schemas.microsoft.com/office/drawing/2014/main" id="{D2615D66-CF4E-4284-0AAE-F2C510A9807E}"/>
              </a:ext>
            </a:extLst>
          </p:cNvPr>
          <p:cNvPicPr>
            <a:picLocks noGrp="1" noChangeAspect="1"/>
          </p:cNvPicPr>
          <p:nvPr>
            <p:ph type="pic" sz="quarter" idx="20"/>
          </p:nvPr>
        </p:nvPicPr>
        <p:blipFill>
          <a:blip r:embed="rId4"/>
          <a:srcRect t="84" b="84"/>
          <a:stretch/>
        </p:blipFill>
        <p:spPr/>
      </p:pic>
      <p:pic>
        <p:nvPicPr>
          <p:cNvPr id="16" name="Picture Placeholder 15" descr="A person taking a selfie with a red robot&#10;&#10;Description automatically generated">
            <a:extLst>
              <a:ext uri="{FF2B5EF4-FFF2-40B4-BE49-F238E27FC236}">
                <a16:creationId xmlns:a16="http://schemas.microsoft.com/office/drawing/2014/main" id="{5BF58C33-79A4-828A-DB39-BC4F699B151D}"/>
              </a:ext>
            </a:extLst>
          </p:cNvPr>
          <p:cNvPicPr>
            <a:picLocks noGrp="1" noChangeAspect="1"/>
          </p:cNvPicPr>
          <p:nvPr>
            <p:ph type="pic" sz="quarter" idx="17"/>
          </p:nvPr>
        </p:nvPicPr>
        <p:blipFill>
          <a:blip r:embed="rId5"/>
          <a:srcRect t="21922" b="21922"/>
          <a:stretch/>
        </p:blipFill>
        <p:spPr>
          <a:xfrm>
            <a:off x="3604780" y="3998674"/>
            <a:ext cx="946150" cy="944562"/>
          </a:xfrm>
        </p:spPr>
      </p:pic>
    </p:spTree>
    <p:extLst>
      <p:ext uri="{BB962C8B-B14F-4D97-AF65-F5344CB8AC3E}">
        <p14:creationId xmlns:p14="http://schemas.microsoft.com/office/powerpoint/2010/main" val="3477453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descr="Apartment building">
            <a:extLst>
              <a:ext uri="{FF2B5EF4-FFF2-40B4-BE49-F238E27FC236}">
                <a16:creationId xmlns:a16="http://schemas.microsoft.com/office/drawing/2014/main" id="{159EB775-0BAB-413A-A0AB-B56D3C0446D9}"/>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a:off x="3681047" y="0"/>
            <a:ext cx="8510952" cy="6858000"/>
          </a:xfrm>
        </p:spPr>
      </p:pic>
      <p:sp>
        <p:nvSpPr>
          <p:cNvPr id="51" name="Title 50">
            <a:extLst>
              <a:ext uri="{FF2B5EF4-FFF2-40B4-BE49-F238E27FC236}">
                <a16:creationId xmlns:a16="http://schemas.microsoft.com/office/drawing/2014/main" id="{92016388-C216-491D-B032-A86FF344C82A}"/>
              </a:ext>
            </a:extLst>
          </p:cNvPr>
          <p:cNvSpPr>
            <a:spLocks noGrp="1"/>
          </p:cNvSpPr>
          <p:nvPr>
            <p:ph type="ctrTitle"/>
          </p:nvPr>
        </p:nvSpPr>
        <p:spPr>
          <a:xfrm>
            <a:off x="693683" y="879635"/>
            <a:ext cx="6192892" cy="1198179"/>
          </a:xfrm>
        </p:spPr>
        <p:txBody>
          <a:bodyPr/>
          <a:lstStyle/>
          <a:p>
            <a:r>
              <a:rPr lang="en-US"/>
              <a:t>Agenda</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type="subTitle" idx="1"/>
          </p:nvPr>
        </p:nvSpPr>
        <p:spPr>
          <a:xfrm>
            <a:off x="916016" y="2551819"/>
            <a:ext cx="2952599" cy="3539265"/>
          </a:xfrm>
        </p:spPr>
        <p:txBody>
          <a:bodyPr vert="horz" lIns="91440" tIns="45720" rIns="91440" bIns="45720" rtlCol="0" anchor="t">
            <a:normAutofit/>
          </a:bodyPr>
          <a:lstStyle/>
          <a:p>
            <a:r>
              <a:rPr lang="en-US"/>
              <a:t>Introduction</a:t>
            </a:r>
          </a:p>
          <a:p>
            <a:r>
              <a:rPr lang="en-US">
                <a:solidFill>
                  <a:srgbClr val="3A3A3A"/>
                </a:solidFill>
                <a:latin typeface="Tw Cen MT"/>
              </a:rPr>
              <a:t>Building Policies</a:t>
            </a:r>
            <a:endParaRPr lang="en-US"/>
          </a:p>
          <a:p>
            <a:r>
              <a:rPr lang="en-US">
                <a:latin typeface="Tw Cen MT"/>
              </a:rPr>
              <a:t>Cost of Living Comparison</a:t>
            </a:r>
            <a:endParaRPr lang="en-US"/>
          </a:p>
          <a:p>
            <a:r>
              <a:rPr lang="en-US">
                <a:latin typeface="Tw Cen MT"/>
              </a:rPr>
              <a:t>Rate of Homelessness </a:t>
            </a:r>
            <a:endParaRPr lang="en-US"/>
          </a:p>
          <a:p>
            <a:r>
              <a:rPr lang="en-US">
                <a:latin typeface="Tw Cen MT"/>
              </a:rPr>
              <a:t>Findings of Comparisons</a:t>
            </a:r>
            <a:endParaRPr lang="en-US"/>
          </a:p>
          <a:p>
            <a:r>
              <a:rPr lang="en-US"/>
              <a:t>Summary</a:t>
            </a:r>
          </a:p>
          <a:p>
            <a:endParaRPr lang="en-US"/>
          </a:p>
        </p:txBody>
      </p:sp>
      <p:sp>
        <p:nvSpPr>
          <p:cNvPr id="10" name="Footer Placeholder 9">
            <a:extLst>
              <a:ext uri="{FF2B5EF4-FFF2-40B4-BE49-F238E27FC236}">
                <a16:creationId xmlns:a16="http://schemas.microsoft.com/office/drawing/2014/main" id="{4DD0342F-818D-9043-BA26-E6B36A4C448F}"/>
              </a:ext>
            </a:extLst>
          </p:cNvPr>
          <p:cNvSpPr>
            <a:spLocks noGrp="1"/>
          </p:cNvSpPr>
          <p:nvPr>
            <p:ph type="ftr" sz="quarter" idx="11"/>
          </p:nvPr>
        </p:nvSpPr>
        <p:spPr>
          <a:xfrm>
            <a:off x="4038600" y="6356350"/>
            <a:ext cx="4114800" cy="365125"/>
          </a:xfrm>
        </p:spPr>
        <p:txBody>
          <a:bodyPr/>
          <a:lstStyle/>
          <a:p>
            <a:r>
              <a:rPr lang="en-US"/>
              <a:t>PRESENTATION TITLE</a:t>
            </a:r>
          </a:p>
        </p:txBody>
      </p:sp>
      <p:sp>
        <p:nvSpPr>
          <p:cNvPr id="11" name="Slide Number Placeholder 10">
            <a:extLst>
              <a:ext uri="{FF2B5EF4-FFF2-40B4-BE49-F238E27FC236}">
                <a16:creationId xmlns:a16="http://schemas.microsoft.com/office/drawing/2014/main" id="{9451CBB1-D6CD-A445-96C5-A99E48240E48}"/>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3</a:t>
            </a:fld>
            <a:endParaRPr lang="en-US"/>
          </a:p>
        </p:txBody>
      </p:sp>
    </p:spTree>
    <p:extLst>
      <p:ext uri="{BB962C8B-B14F-4D97-AF65-F5344CB8AC3E}">
        <p14:creationId xmlns:p14="http://schemas.microsoft.com/office/powerpoint/2010/main" val="1325608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4" name="Picture Placeholder 63" descr="Vegetation">
            <a:extLst>
              <a:ext uri="{FF2B5EF4-FFF2-40B4-BE49-F238E27FC236}">
                <a16:creationId xmlns:a16="http://schemas.microsoft.com/office/drawing/2014/main" id="{EA870367-83D5-4C8F-BF91-9A38F5E1AC57}"/>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a:off x="0" y="0"/>
            <a:ext cx="8534400" cy="6858000"/>
          </a:xfrm>
        </p:spPr>
      </p:pic>
      <p:sp>
        <p:nvSpPr>
          <p:cNvPr id="2" name="Title 1">
            <a:extLst>
              <a:ext uri="{FF2B5EF4-FFF2-40B4-BE49-F238E27FC236}">
                <a16:creationId xmlns:a16="http://schemas.microsoft.com/office/drawing/2014/main" id="{8C543F67-9C70-4748-8C0C-3A7863422F99}"/>
              </a:ext>
            </a:extLst>
          </p:cNvPr>
          <p:cNvSpPr>
            <a:spLocks noGrp="1"/>
          </p:cNvSpPr>
          <p:nvPr>
            <p:ph type="ctrTitle"/>
          </p:nvPr>
        </p:nvSpPr>
        <p:spPr>
          <a:xfrm>
            <a:off x="6096000" y="1106424"/>
            <a:ext cx="4446062" cy="916644"/>
          </a:xfrm>
        </p:spPr>
        <p:txBody>
          <a:bodyPr/>
          <a:lstStyle/>
          <a:p>
            <a:r>
              <a:rPr lang="en-US"/>
              <a:t>INTRODUCTION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subTitle" idx="1"/>
          </p:nvPr>
        </p:nvSpPr>
        <p:spPr>
          <a:xfrm>
            <a:off x="6096000" y="2075245"/>
            <a:ext cx="4446062" cy="3295405"/>
          </a:xfrm>
        </p:spPr>
        <p:txBody>
          <a:bodyPr vert="horz" lIns="91440" tIns="45720" rIns="91440" bIns="45720" rtlCol="0" anchor="t">
            <a:normAutofit/>
          </a:bodyPr>
          <a:lstStyle/>
          <a:p>
            <a:r>
              <a:rPr lang="en-US">
                <a:latin typeface="Tw Cen MT"/>
              </a:rPr>
              <a:t>The issue of being, or becoming homeless has always existed since ancient times. Today we are going to take a look at these same issues with a modern lens and see what are some of the factors that can drive someone to the point of losing their home. Join us as we explore what can be the cause.</a:t>
            </a:r>
            <a:endParaRPr lang="en-US"/>
          </a:p>
        </p:txBody>
      </p:sp>
      <p:sp>
        <p:nvSpPr>
          <p:cNvPr id="7" name="Footer Placeholder 6">
            <a:extLst>
              <a:ext uri="{FF2B5EF4-FFF2-40B4-BE49-F238E27FC236}">
                <a16:creationId xmlns:a16="http://schemas.microsoft.com/office/drawing/2014/main" id="{1C1CCDE4-99E4-8946-AE19-559EE78A7C81}"/>
              </a:ext>
            </a:extLst>
          </p:cNvPr>
          <p:cNvSpPr>
            <a:spLocks noGrp="1"/>
          </p:cNvSpPr>
          <p:nvPr>
            <p:ph type="ftr" sz="quarter" idx="11"/>
          </p:nvPr>
        </p:nvSpPr>
        <p:spPr>
          <a:xfrm>
            <a:off x="4038600" y="6356350"/>
            <a:ext cx="4114800" cy="365125"/>
          </a:xfrm>
        </p:spPr>
        <p:txBody>
          <a:bodyPr/>
          <a:lstStyle/>
          <a:p>
            <a:r>
              <a:rPr lang="en-US"/>
              <a:t>PRESENTATION TITLE</a:t>
            </a:r>
          </a:p>
        </p:txBody>
      </p:sp>
      <p:sp>
        <p:nvSpPr>
          <p:cNvPr id="8" name="Slide Number Placeholder 7">
            <a:extLst>
              <a:ext uri="{FF2B5EF4-FFF2-40B4-BE49-F238E27FC236}">
                <a16:creationId xmlns:a16="http://schemas.microsoft.com/office/drawing/2014/main" id="{03AC2372-63EE-2148-9148-A947101C25BD}"/>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4</a:t>
            </a:fld>
            <a:endParaRPr lang="en-US"/>
          </a:p>
        </p:txBody>
      </p:sp>
    </p:spTree>
    <p:extLst>
      <p:ext uri="{BB962C8B-B14F-4D97-AF65-F5344CB8AC3E}">
        <p14:creationId xmlns:p14="http://schemas.microsoft.com/office/powerpoint/2010/main" val="1639799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Close up of top of bridge">
            <a:extLst>
              <a:ext uri="{FF2B5EF4-FFF2-40B4-BE49-F238E27FC236}">
                <a16:creationId xmlns:a16="http://schemas.microsoft.com/office/drawing/2014/main" id="{032D3464-35A7-A04C-BFD9-82F88CBEEAC0}"/>
              </a:ext>
            </a:extLst>
          </p:cNvPr>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a:stretch/>
        </p:blipFill>
        <p:spPr>
          <a:xfrm>
            <a:off x="0" y="0"/>
            <a:ext cx="12192000" cy="6858000"/>
          </a:xfrm>
        </p:spPr>
      </p:pic>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2432050" y="2665037"/>
            <a:ext cx="7327900" cy="902916"/>
          </a:xfrm>
        </p:spPr>
        <p:txBody>
          <a:bodyPr anchor="ctr">
            <a:normAutofit/>
          </a:bodyPr>
          <a:lstStyle/>
          <a:p>
            <a:r>
              <a:rPr lang="en-US">
                <a:latin typeface="Bahnschrift"/>
              </a:rPr>
              <a:t>Building &amp; Zoning Policies</a:t>
            </a:r>
            <a:endParaRPr lang="en-US"/>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
          </p:nvPr>
        </p:nvSpPr>
        <p:spPr>
          <a:xfrm>
            <a:off x="3597462" y="3567953"/>
            <a:ext cx="4997076" cy="610066"/>
          </a:xfrm>
        </p:spPr>
        <p:txBody>
          <a:bodyPr vert="horz" lIns="91440" tIns="45720" rIns="91440" bIns="45720" rtlCol="0" anchor="t">
            <a:normAutofit/>
          </a:bodyPr>
          <a:lstStyle/>
          <a:p>
            <a:r>
              <a:rPr lang="en-US">
                <a:latin typeface="Tw Cen MT"/>
              </a:rPr>
              <a:t>San Francisco and Austin</a:t>
            </a:r>
            <a:endParaRPr lang="en-US"/>
          </a:p>
        </p:txBody>
      </p:sp>
    </p:spTree>
    <p:extLst>
      <p:ext uri="{BB962C8B-B14F-4D97-AF65-F5344CB8AC3E}">
        <p14:creationId xmlns:p14="http://schemas.microsoft.com/office/powerpoint/2010/main" val="34467973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ctrTitle"/>
          </p:nvPr>
        </p:nvSpPr>
        <p:spPr>
          <a:xfrm>
            <a:off x="693683" y="879635"/>
            <a:ext cx="6192892" cy="1198179"/>
          </a:xfrm>
        </p:spPr>
        <p:txBody>
          <a:bodyPr/>
          <a:lstStyle/>
          <a:p>
            <a:r>
              <a:rPr lang="en-US">
                <a:latin typeface="Bahnschrift"/>
              </a:rPr>
              <a:t>Zoning policies</a:t>
            </a:r>
            <a:endParaRPr lang="en-US"/>
          </a:p>
        </p:txBody>
      </p:sp>
      <p:graphicFrame>
        <p:nvGraphicFramePr>
          <p:cNvPr id="21" name="Table 4">
            <a:extLst>
              <a:ext uri="{FF2B5EF4-FFF2-40B4-BE49-F238E27FC236}">
                <a16:creationId xmlns:a16="http://schemas.microsoft.com/office/drawing/2014/main" id="{47D234C6-5775-45F6-AF2D-88B4142B3E45}"/>
              </a:ext>
            </a:extLst>
          </p:cNvPr>
          <p:cNvGraphicFramePr>
            <a:graphicFrameLocks noGrp="1"/>
          </p:cNvGraphicFramePr>
          <p:nvPr>
            <p:ph sz="quarter" idx="13"/>
            <p:extLst>
              <p:ext uri="{D42A27DB-BD31-4B8C-83A1-F6EECF244321}">
                <p14:modId xmlns:p14="http://schemas.microsoft.com/office/powerpoint/2010/main" val="1818546900"/>
              </p:ext>
            </p:extLst>
          </p:nvPr>
        </p:nvGraphicFramePr>
        <p:xfrm>
          <a:off x="467960" y="2516952"/>
          <a:ext cx="10745285" cy="3884130"/>
        </p:xfrm>
        <a:graphic>
          <a:graphicData uri="http://schemas.openxmlformats.org/drawingml/2006/table">
            <a:tbl>
              <a:tblPr firstRow="1" bandRow="1">
                <a:tableStyleId>{5C22544A-7EE6-4342-B048-85BDC9FD1C3A}</a:tableStyleId>
              </a:tblPr>
              <a:tblGrid>
                <a:gridCol w="2149057">
                  <a:extLst>
                    <a:ext uri="{9D8B030D-6E8A-4147-A177-3AD203B41FA5}">
                      <a16:colId xmlns:a16="http://schemas.microsoft.com/office/drawing/2014/main" val="1689330750"/>
                    </a:ext>
                  </a:extLst>
                </a:gridCol>
                <a:gridCol w="2149057">
                  <a:extLst>
                    <a:ext uri="{9D8B030D-6E8A-4147-A177-3AD203B41FA5}">
                      <a16:colId xmlns:a16="http://schemas.microsoft.com/office/drawing/2014/main" val="2660631934"/>
                    </a:ext>
                  </a:extLst>
                </a:gridCol>
                <a:gridCol w="2149057">
                  <a:extLst>
                    <a:ext uri="{9D8B030D-6E8A-4147-A177-3AD203B41FA5}">
                      <a16:colId xmlns:a16="http://schemas.microsoft.com/office/drawing/2014/main" val="3909717689"/>
                    </a:ext>
                  </a:extLst>
                </a:gridCol>
                <a:gridCol w="2149057">
                  <a:extLst>
                    <a:ext uri="{9D8B030D-6E8A-4147-A177-3AD203B41FA5}">
                      <a16:colId xmlns:a16="http://schemas.microsoft.com/office/drawing/2014/main" val="1603189107"/>
                    </a:ext>
                  </a:extLst>
                </a:gridCol>
                <a:gridCol w="2149057">
                  <a:extLst>
                    <a:ext uri="{9D8B030D-6E8A-4147-A177-3AD203B41FA5}">
                      <a16:colId xmlns:a16="http://schemas.microsoft.com/office/drawing/2014/main" val="2755691855"/>
                    </a:ext>
                  </a:extLst>
                </a:gridCol>
              </a:tblGrid>
              <a:tr h="1232370">
                <a:tc>
                  <a:txBody>
                    <a:bodyPr/>
                    <a:lstStyle/>
                    <a:p>
                      <a:pPr algn="ctr"/>
                      <a:r>
                        <a:rPr lang="en-US" b="0" dirty="0">
                          <a:latin typeface="Tw Cen MT"/>
                        </a:rPr>
                        <a:t>City</a:t>
                      </a:r>
                    </a:p>
                  </a:txBody>
                  <a:tcPr anchor="ctr">
                    <a:solidFill>
                      <a:schemeClr val="accent2"/>
                    </a:solidFill>
                  </a:tcPr>
                </a:tc>
                <a:tc>
                  <a:txBody>
                    <a:bodyPr/>
                    <a:lstStyle/>
                    <a:p>
                      <a:pPr algn="ctr"/>
                      <a:r>
                        <a:rPr lang="en-US" sz="1800" b="0" spc="140" baseline="0" dirty="0">
                          <a:latin typeface="Tw Cen MT"/>
                        </a:rPr>
                        <a:t>Types of Reform</a:t>
                      </a:r>
                    </a:p>
                  </a:txBody>
                  <a:tcPr anchor="ctr">
                    <a:solidFill>
                      <a:schemeClr val="accent2"/>
                    </a:solidFill>
                  </a:tcPr>
                </a:tc>
                <a:tc>
                  <a:txBody>
                    <a:bodyPr/>
                    <a:lstStyle/>
                    <a:p>
                      <a:pPr lvl="0" algn="ctr">
                        <a:buNone/>
                      </a:pPr>
                      <a:r>
                        <a:rPr lang="en-US" sz="1800" b="0" spc="140" baseline="0" dirty="0">
                          <a:latin typeface="Tw Cen MT"/>
                        </a:rPr>
                        <a:t>Flexibility</a:t>
                      </a:r>
                      <a:endParaRPr lang="en-US" dirty="0"/>
                    </a:p>
                  </a:txBody>
                  <a:tcPr anchor="ctr">
                    <a:solidFill>
                      <a:schemeClr val="accent2"/>
                    </a:solidFill>
                  </a:tcPr>
                </a:tc>
                <a:tc>
                  <a:txBody>
                    <a:bodyPr/>
                    <a:lstStyle/>
                    <a:p>
                      <a:pPr algn="ctr"/>
                      <a:r>
                        <a:rPr lang="en-US" sz="1800" b="0" spc="140" baseline="0" dirty="0">
                          <a:latin typeface="Tw Cen MT"/>
                        </a:rPr>
                        <a:t>Affordability</a:t>
                      </a:r>
                    </a:p>
                  </a:txBody>
                  <a:tcPr anchor="ctr">
                    <a:solidFill>
                      <a:schemeClr val="accent2"/>
                    </a:solidFill>
                  </a:tcPr>
                </a:tc>
                <a:tc>
                  <a:txBody>
                    <a:bodyPr/>
                    <a:lstStyle/>
                    <a:p>
                      <a:pPr lvl="0" algn="ctr">
                        <a:lnSpc>
                          <a:spcPct val="100000"/>
                        </a:lnSpc>
                        <a:spcBef>
                          <a:spcPts val="0"/>
                        </a:spcBef>
                        <a:spcAft>
                          <a:spcPts val="0"/>
                        </a:spcAft>
                        <a:buNone/>
                      </a:pPr>
                      <a:r>
                        <a:rPr lang="en-US" sz="1800" b="0" i="0" u="none" strike="noStrike" spc="140" baseline="0" noProof="0" dirty="0">
                          <a:solidFill>
                            <a:srgbClr val="FFFFFF"/>
                          </a:solidFill>
                        </a:rPr>
                        <a:t>Types of Zone</a:t>
                      </a:r>
                      <a:endParaRPr lang="en-US" sz="1800" b="1" i="0" u="none" strike="noStrike" spc="140" baseline="0" noProof="0" dirty="0">
                        <a:solidFill>
                          <a:srgbClr val="FFFFFF"/>
                        </a:solidFill>
                      </a:endParaRPr>
                    </a:p>
                  </a:txBody>
                  <a:tcPr anchor="ctr">
                    <a:solidFill>
                      <a:schemeClr val="accent2"/>
                    </a:solidFill>
                  </a:tcPr>
                </a:tc>
                <a:extLst>
                  <a:ext uri="{0D108BD9-81ED-4DB2-BD59-A6C34878D82A}">
                    <a16:rowId xmlns:a16="http://schemas.microsoft.com/office/drawing/2014/main" val="479928716"/>
                  </a:ext>
                </a:extLst>
              </a:tr>
              <a:tr h="742491">
                <a:tc>
                  <a:txBody>
                    <a:bodyPr/>
                    <a:lstStyle/>
                    <a:p>
                      <a:pPr algn="ctr"/>
                      <a:r>
                        <a:rPr lang="en-US" sz="1500" dirty="0">
                          <a:solidFill>
                            <a:schemeClr val="tx2"/>
                          </a:solidFill>
                          <a:latin typeface="Tw Cen MT"/>
                        </a:rPr>
                        <a:t>San Francisco</a:t>
                      </a:r>
                    </a:p>
                    <a:p>
                      <a:pPr lvl="0" algn="ctr">
                        <a:buNone/>
                      </a:pPr>
                      <a:endParaRPr lang="en-US" sz="1500" dirty="0">
                        <a:solidFill>
                          <a:schemeClr val="tx2"/>
                        </a:solidFill>
                        <a:latin typeface="Tw Cen MT"/>
                      </a:endParaRPr>
                    </a:p>
                  </a:txBody>
                  <a:tcPr anchor="ctr">
                    <a:solidFill>
                      <a:schemeClr val="bg1"/>
                    </a:solidFill>
                  </a:tcPr>
                </a:tc>
                <a:tc>
                  <a:txBody>
                    <a:bodyPr/>
                    <a:lstStyle/>
                    <a:p>
                      <a:pPr lvl="0" algn="ctr">
                        <a:buNone/>
                      </a:pPr>
                      <a:r>
                        <a:rPr lang="en-US" sz="1100" b="0" i="0" u="none" strike="noStrike" noProof="0" dirty="0">
                          <a:solidFill>
                            <a:schemeClr val="tx1"/>
                          </a:solidFill>
                        </a:rPr>
                        <a:t>A notable example is the 2018 "Affordable Housing Bonus Program,"</a:t>
                      </a:r>
                    </a:p>
                    <a:p>
                      <a:pPr lvl="0" algn="ctr">
                        <a:buNone/>
                      </a:pPr>
                      <a:r>
                        <a:rPr lang="en-US" sz="1100" b="0" i="0" u="none" strike="noStrike" noProof="0" dirty="0">
                          <a:solidFill>
                            <a:schemeClr val="tx1"/>
                          </a:solidFill>
                        </a:rPr>
                        <a:t> This was met with significant community opposition.</a:t>
                      </a:r>
                      <a:endParaRPr lang="en-US"/>
                    </a:p>
                    <a:p>
                      <a:pPr lvl="0" algn="ctr">
                        <a:buNone/>
                      </a:pPr>
                      <a:endParaRPr lang="en-US" sz="1500" dirty="0">
                        <a:solidFill>
                          <a:schemeClr val="tx1"/>
                        </a:solidFill>
                        <a:latin typeface="Tw Cen MT"/>
                      </a:endParaRPr>
                    </a:p>
                  </a:txBody>
                  <a:tcPr anchor="ctr">
                    <a:solidFill>
                      <a:schemeClr val="bg1"/>
                    </a:solidFill>
                  </a:tcPr>
                </a:tc>
                <a:tc>
                  <a:txBody>
                    <a:bodyPr/>
                    <a:lstStyle/>
                    <a:p>
                      <a:pPr lvl="0" algn="ctr">
                        <a:buNone/>
                      </a:pPr>
                      <a:r>
                        <a:rPr lang="en-US" sz="1100" b="0" i="0" u="none" strike="noStrike" noProof="0" dirty="0">
                          <a:solidFill>
                            <a:schemeClr val="tx1"/>
                          </a:solidFill>
                        </a:rPr>
                        <a:t>San Francisco's rigid zoning contributes to issues like the housing crisis.</a:t>
                      </a:r>
                      <a:br>
                        <a:rPr lang="en-US" sz="1100" b="0" i="0" u="none" strike="noStrike" noProof="0" dirty="0">
                          <a:solidFill>
                            <a:schemeClr val="tx1"/>
                          </a:solidFill>
                        </a:rPr>
                      </a:br>
                      <a:endParaRPr lang="en-US" sz="1100" b="0" i="0" u="none" strike="noStrike" noProof="0" dirty="0">
                        <a:solidFill>
                          <a:schemeClr val="tx1"/>
                        </a:solidFill>
                      </a:endParaRPr>
                    </a:p>
                  </a:txBody>
                  <a:tcPr anchor="ctr">
                    <a:solidFill>
                      <a:schemeClr val="bg1"/>
                    </a:solidFill>
                  </a:tcPr>
                </a:tc>
                <a:tc>
                  <a:txBody>
                    <a:bodyPr/>
                    <a:lstStyle/>
                    <a:p>
                      <a:pPr lvl="0" algn="ctr">
                        <a:buNone/>
                      </a:pPr>
                      <a:r>
                        <a:rPr lang="en-US" sz="1100" b="0" i="0" u="none" strike="noStrike" noProof="0" dirty="0">
                          <a:solidFill>
                            <a:schemeClr val="tx1"/>
                          </a:solidFill>
                        </a:rPr>
                        <a:t>San Francisco's stringent zoning laws have made new, affordable housing developments more challenging, exacerbating affordability issues.</a:t>
                      </a:r>
                      <a:br>
                        <a:rPr lang="en-US" sz="1100" b="0" i="0" u="none" strike="noStrike" noProof="0" dirty="0">
                          <a:solidFill>
                            <a:schemeClr val="tx1"/>
                          </a:solidFill>
                        </a:rPr>
                      </a:br>
                      <a:endParaRPr lang="en-US" sz="1100" b="0" i="0" u="none" strike="noStrike" noProof="0" dirty="0">
                        <a:solidFill>
                          <a:schemeClr val="tx1"/>
                        </a:solidFill>
                      </a:endParaRPr>
                    </a:p>
                    <a:p>
                      <a:pPr lvl="0" algn="ctr">
                        <a:buNone/>
                      </a:pPr>
                      <a:endParaRPr lang="en-US" sz="1500" dirty="0">
                        <a:solidFill>
                          <a:schemeClr val="tx2"/>
                        </a:solidFill>
                        <a:latin typeface="Tw Cen MT"/>
                      </a:endParaRPr>
                    </a:p>
                  </a:txBody>
                  <a:tcPr anchor="ctr">
                    <a:solidFill>
                      <a:schemeClr val="bg1"/>
                    </a:solidFill>
                  </a:tcPr>
                </a:tc>
                <a:tc>
                  <a:txBody>
                    <a:bodyPr/>
                    <a:lstStyle/>
                    <a:p>
                      <a:pPr lvl="0" algn="ctr">
                        <a:buNone/>
                      </a:pPr>
                      <a:r>
                        <a:rPr lang="en-US" sz="1100" b="0" i="0" u="none" strike="noStrike" noProof="0" dirty="0">
                          <a:solidFill>
                            <a:schemeClr val="tx1"/>
                          </a:solidFill>
                        </a:rPr>
                        <a:t>Both cities have diverse types of zones, but San Francisco has more specialized zones and is stricter about what can be built where.</a:t>
                      </a:r>
                      <a:endParaRPr lang="en-US" dirty="0">
                        <a:solidFill>
                          <a:schemeClr val="tx1"/>
                        </a:solidFill>
                      </a:endParaRPr>
                    </a:p>
                  </a:txBody>
                  <a:tcPr anchor="ctr">
                    <a:solidFill>
                      <a:schemeClr val="bg1"/>
                    </a:solidFill>
                  </a:tcPr>
                </a:tc>
                <a:extLst>
                  <a:ext uri="{0D108BD9-81ED-4DB2-BD59-A6C34878D82A}">
                    <a16:rowId xmlns:a16="http://schemas.microsoft.com/office/drawing/2014/main" val="1760208656"/>
                  </a:ext>
                </a:extLst>
              </a:tr>
              <a:tr h="742491">
                <a:tc>
                  <a:txBody>
                    <a:bodyPr/>
                    <a:lstStyle/>
                    <a:p>
                      <a:pPr algn="ctr"/>
                      <a:endParaRPr lang="en-US" sz="1500" dirty="0">
                        <a:solidFill>
                          <a:schemeClr val="tx2"/>
                        </a:solidFill>
                        <a:latin typeface="Tw Cen MT"/>
                      </a:endParaRPr>
                    </a:p>
                    <a:p>
                      <a:pPr lvl="0" algn="ctr">
                        <a:buNone/>
                      </a:pPr>
                      <a:r>
                        <a:rPr lang="en-US" sz="1500" dirty="0">
                          <a:solidFill>
                            <a:schemeClr val="tx2"/>
                          </a:solidFill>
                          <a:latin typeface="Tw Cen MT"/>
                        </a:rPr>
                        <a:t>Austin</a:t>
                      </a:r>
                      <a:endParaRPr lang="en-US" dirty="0"/>
                    </a:p>
                  </a:txBody>
                  <a:tcPr anchor="ctr">
                    <a:solidFill>
                      <a:srgbClr val="F9EBE5"/>
                    </a:solidFill>
                  </a:tcPr>
                </a:tc>
                <a:tc>
                  <a:txBody>
                    <a:bodyPr/>
                    <a:lstStyle/>
                    <a:p>
                      <a:pPr lvl="0" algn="ctr">
                        <a:buNone/>
                      </a:pPr>
                      <a:r>
                        <a:rPr lang="en-US" sz="1100" b="0" i="0" u="none" strike="noStrike" noProof="0" dirty="0" err="1">
                          <a:solidFill>
                            <a:schemeClr val="tx1"/>
                          </a:solidFill>
                        </a:rPr>
                        <a:t>CodeNEXT</a:t>
                      </a:r>
                      <a:r>
                        <a:rPr lang="en-US" sz="1100" b="0" i="0" u="none" strike="noStrike" noProof="0" dirty="0">
                          <a:solidFill>
                            <a:schemeClr val="tx1"/>
                          </a:solidFill>
                        </a:rPr>
                        <a:t>, aimed at revising the land development code to encourage more housing types and use of public transit.</a:t>
                      </a:r>
                    </a:p>
                    <a:p>
                      <a:pPr lvl="0" algn="ctr">
                        <a:lnSpc>
                          <a:spcPct val="100000"/>
                        </a:lnSpc>
                        <a:spcBef>
                          <a:spcPts val="0"/>
                        </a:spcBef>
                        <a:spcAft>
                          <a:spcPts val="0"/>
                        </a:spcAft>
                        <a:buNone/>
                      </a:pPr>
                      <a:r>
                        <a:rPr lang="en-US" sz="1100" b="0" i="0" u="none" strike="noStrike" noProof="0" dirty="0">
                          <a:solidFill>
                            <a:schemeClr val="tx1"/>
                          </a:solidFill>
                        </a:rPr>
                        <a:t>These efforts have faced considerable pushback.</a:t>
                      </a:r>
                      <a:endParaRPr lang="en-US"/>
                    </a:p>
                    <a:p>
                      <a:pPr lvl="0" algn="ctr">
                        <a:buNone/>
                      </a:pPr>
                      <a:endParaRPr lang="en-US" sz="1500" dirty="0">
                        <a:solidFill>
                          <a:schemeClr val="tx1"/>
                        </a:solidFill>
                        <a:latin typeface="Tw Cen MT"/>
                      </a:endParaRPr>
                    </a:p>
                  </a:txBody>
                  <a:tcPr anchor="ctr">
                    <a:solidFill>
                      <a:srgbClr val="F9EBE5"/>
                    </a:solidFill>
                  </a:tcPr>
                </a:tc>
                <a:tc>
                  <a:txBody>
                    <a:bodyPr/>
                    <a:lstStyle/>
                    <a:p>
                      <a:pPr lvl="0" algn="ctr">
                        <a:buNone/>
                      </a:pPr>
                      <a:r>
                        <a:rPr lang="en-US" sz="1100" b="0" i="0" u="none" strike="noStrike" noProof="0" dirty="0">
                          <a:solidFill>
                            <a:schemeClr val="tx1"/>
                          </a:solidFill>
                        </a:rPr>
                        <a:t>Austin's more flexible zoning laws make it easier for the city to adapt to changing needs</a:t>
                      </a:r>
                      <a:endParaRPr lang="en-US" dirty="0">
                        <a:solidFill>
                          <a:schemeClr val="tx1"/>
                        </a:solidFill>
                      </a:endParaRPr>
                    </a:p>
                  </a:txBody>
                  <a:tcPr anchor="ctr">
                    <a:solidFill>
                      <a:srgbClr val="F9EBE5"/>
                    </a:solidFill>
                  </a:tcPr>
                </a:tc>
                <a:tc>
                  <a:txBody>
                    <a:bodyPr/>
                    <a:lstStyle/>
                    <a:p>
                      <a:pPr lvl="0" algn="ctr">
                        <a:buNone/>
                      </a:pPr>
                      <a:r>
                        <a:rPr lang="en-US" sz="1100" b="0" i="0" u="none" strike="noStrike" noProof="0" dirty="0">
                          <a:solidFill>
                            <a:schemeClr val="tx1"/>
                          </a:solidFill>
                        </a:rPr>
                        <a:t>Austin's focus on affordability has seen some success, thanks in part to fewer zoning restrictions</a:t>
                      </a:r>
                      <a:endParaRPr lang="en-US" dirty="0">
                        <a:solidFill>
                          <a:schemeClr val="tx1"/>
                        </a:solidFill>
                      </a:endParaRPr>
                    </a:p>
                  </a:txBody>
                  <a:tcPr anchor="ctr">
                    <a:solidFill>
                      <a:srgbClr val="F9EBE5"/>
                    </a:solidFill>
                  </a:tcPr>
                </a:tc>
                <a:tc>
                  <a:txBody>
                    <a:bodyPr/>
                    <a:lstStyle/>
                    <a:p>
                      <a:pPr lvl="0" algn="ctr">
                        <a:buNone/>
                      </a:pPr>
                      <a:r>
                        <a:rPr lang="en-US" sz="1100" b="0" i="0" u="none" strike="noStrike" noProof="0" dirty="0">
                          <a:solidFill>
                            <a:schemeClr val="tx1"/>
                          </a:solidFill>
                          <a:latin typeface="Tw Cen MT"/>
                        </a:rPr>
                        <a:t>Austin, Texas, has a variety of zoning types including residential, commercial, and industrial. They have recently started pushing towards mixed-use zones as well.</a:t>
                      </a:r>
                      <a:endParaRPr lang="en-US" dirty="0">
                        <a:solidFill>
                          <a:schemeClr val="tx1"/>
                        </a:solidFill>
                        <a:latin typeface="Tw Cen MT"/>
                      </a:endParaRPr>
                    </a:p>
                  </a:txBody>
                  <a:tcPr anchor="ctr">
                    <a:solidFill>
                      <a:srgbClr val="F9EBE5"/>
                    </a:solidFill>
                  </a:tcPr>
                </a:tc>
                <a:extLst>
                  <a:ext uri="{0D108BD9-81ED-4DB2-BD59-A6C34878D82A}">
                    <a16:rowId xmlns:a16="http://schemas.microsoft.com/office/drawing/2014/main" val="415808797"/>
                  </a:ext>
                </a:extLst>
              </a:tr>
            </a:tbl>
          </a:graphicData>
        </a:graphic>
      </p:graphicFrame>
      <p:sp>
        <p:nvSpPr>
          <p:cNvPr id="5" name="Footer Placeholder 4">
            <a:extLst>
              <a:ext uri="{FF2B5EF4-FFF2-40B4-BE49-F238E27FC236}">
                <a16:creationId xmlns:a16="http://schemas.microsoft.com/office/drawing/2014/main" id="{8C503702-AE9F-514C-8035-3C03A5CAD9AE}"/>
              </a:ext>
            </a:extLst>
          </p:cNvPr>
          <p:cNvSpPr>
            <a:spLocks noGrp="1"/>
          </p:cNvSpPr>
          <p:nvPr>
            <p:ph type="ftr" sz="quarter" idx="11"/>
          </p:nvPr>
        </p:nvSpPr>
        <p:spPr>
          <a:xfrm>
            <a:off x="4038600" y="6356350"/>
            <a:ext cx="4114800" cy="365125"/>
          </a:xfrm>
        </p:spPr>
        <p:txBody>
          <a:bodyPr/>
          <a:lstStyle/>
          <a:p>
            <a:r>
              <a:rPr lang="en-US"/>
              <a:t>PRESENTATION TITLE</a:t>
            </a:r>
          </a:p>
        </p:txBody>
      </p:sp>
      <p:sp>
        <p:nvSpPr>
          <p:cNvPr id="6" name="Slide Number Placeholder 5">
            <a:extLst>
              <a:ext uri="{FF2B5EF4-FFF2-40B4-BE49-F238E27FC236}">
                <a16:creationId xmlns:a16="http://schemas.microsoft.com/office/drawing/2014/main" id="{8D8D8CC6-5AA3-F948-9D06-5681F95A5204}"/>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6</a:t>
            </a:fld>
            <a:endParaRPr lang="en-US"/>
          </a:p>
        </p:txBody>
      </p:sp>
    </p:spTree>
    <p:extLst>
      <p:ext uri="{BB962C8B-B14F-4D97-AF65-F5344CB8AC3E}">
        <p14:creationId xmlns:p14="http://schemas.microsoft.com/office/powerpoint/2010/main" val="31914960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4ECDE7A-6944-466D-8FFE-149A29BA6B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B3420082-9415-44EC-802E-C77D71D59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Rectangle 16">
            <a:extLst>
              <a:ext uri="{FF2B5EF4-FFF2-40B4-BE49-F238E27FC236}">
                <a16:creationId xmlns:a16="http://schemas.microsoft.com/office/drawing/2014/main" id="{55A52C45-1FCB-4636-A80F-2849B8226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CF9463EC-8190-9D62-D620-E76F0539C4D1}"/>
              </a:ext>
            </a:extLst>
          </p:cNvPr>
          <p:cNvSpPr>
            <a:spLocks noGrp="1"/>
          </p:cNvSpPr>
          <p:nvPr>
            <p:ph type="ctrTitle"/>
          </p:nvPr>
        </p:nvSpPr>
        <p:spPr>
          <a:xfrm>
            <a:off x="1115568" y="548640"/>
            <a:ext cx="10168128" cy="1179576"/>
          </a:xfrm>
        </p:spPr>
        <p:txBody>
          <a:bodyPr vert="horz" lIns="91440" tIns="45720" rIns="91440" bIns="45720" rtlCol="0" anchor="ctr">
            <a:normAutofit fontScale="90000"/>
          </a:bodyPr>
          <a:lstStyle/>
          <a:p>
            <a:r>
              <a:rPr lang="en-US">
                <a:solidFill>
                  <a:schemeClr val="tx1"/>
                </a:solidFill>
                <a:latin typeface="+mj-lt"/>
              </a:rPr>
              <a:t>Housing index Austin Vs. San Fran</a:t>
            </a:r>
            <a:endParaRPr lang="en-US">
              <a:solidFill>
                <a:schemeClr val="tx1"/>
              </a:solidFill>
            </a:endParaRPr>
          </a:p>
        </p:txBody>
      </p:sp>
      <p:sp>
        <p:nvSpPr>
          <p:cNvPr id="19" name="Rectangle 18">
            <a:extLst>
              <a:ext uri="{FF2B5EF4-FFF2-40B4-BE49-F238E27FC236}">
                <a16:creationId xmlns:a16="http://schemas.microsoft.com/office/drawing/2014/main" id="{768EB4DD-3704-43AD-92B3-C4E0C6EA9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7079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Footer Placeholder 1">
            <a:extLst>
              <a:ext uri="{FF2B5EF4-FFF2-40B4-BE49-F238E27FC236}">
                <a16:creationId xmlns:a16="http://schemas.microsoft.com/office/drawing/2014/main" id="{64F17395-459D-E32D-2037-4B92E8E6BCA5}"/>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defRPr/>
            </a:pPr>
            <a:r>
              <a:rPr lang="en-US" sz="1200" kern="1200" spc="0">
                <a:solidFill>
                  <a:schemeClr val="tx1">
                    <a:lumMod val="50000"/>
                    <a:lumOff val="50000"/>
                  </a:schemeClr>
                </a:solidFill>
                <a:latin typeface="Calibri" panose="020F0502020204030204"/>
                <a:ea typeface="+mn-ea"/>
                <a:cs typeface="+mn-cs"/>
              </a:rPr>
              <a:t>PRESENTATION TITLE</a:t>
            </a:r>
          </a:p>
        </p:txBody>
      </p:sp>
      <p:sp>
        <p:nvSpPr>
          <p:cNvPr id="3" name="Slide Number Placeholder 2">
            <a:extLst>
              <a:ext uri="{FF2B5EF4-FFF2-40B4-BE49-F238E27FC236}">
                <a16:creationId xmlns:a16="http://schemas.microsoft.com/office/drawing/2014/main" id="{CA121013-72CB-64BA-E653-7DA33DC8B0B3}"/>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z="1200">
                <a:solidFill>
                  <a:schemeClr val="tx1">
                    <a:lumMod val="50000"/>
                    <a:lumOff val="50000"/>
                  </a:schemeClr>
                </a:solidFill>
                <a:latin typeface="Calibri" panose="020F0502020204030204"/>
              </a:rPr>
              <a:pPr>
                <a:spcAft>
                  <a:spcPts val="600"/>
                </a:spcAft>
                <a:defRPr/>
              </a:pPr>
              <a:t>7</a:t>
            </a:fld>
            <a:endParaRPr lang="en-US" sz="1200">
              <a:solidFill>
                <a:schemeClr val="tx1">
                  <a:lumMod val="50000"/>
                  <a:lumOff val="50000"/>
                </a:schemeClr>
              </a:solidFill>
              <a:latin typeface="Calibri" panose="020F0502020204030204"/>
            </a:endParaRPr>
          </a:p>
        </p:txBody>
      </p:sp>
      <p:sp>
        <p:nvSpPr>
          <p:cNvPr id="8" name="TextBox 7">
            <a:extLst>
              <a:ext uri="{FF2B5EF4-FFF2-40B4-BE49-F238E27FC236}">
                <a16:creationId xmlns:a16="http://schemas.microsoft.com/office/drawing/2014/main" id="{298E33E2-F9F8-B292-5E2E-3BE2EB353CEC}"/>
              </a:ext>
            </a:extLst>
          </p:cNvPr>
          <p:cNvSpPr txBox="1"/>
          <p:nvPr/>
        </p:nvSpPr>
        <p:spPr>
          <a:xfrm>
            <a:off x="3095037" y="5663259"/>
            <a:ext cx="2743200" cy="4572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11" name="TextBox 10">
            <a:extLst>
              <a:ext uri="{FF2B5EF4-FFF2-40B4-BE49-F238E27FC236}">
                <a16:creationId xmlns:a16="http://schemas.microsoft.com/office/drawing/2014/main" id="{6EF8CA71-00AA-71DF-0E10-F70E23BF9E20}"/>
              </a:ext>
            </a:extLst>
          </p:cNvPr>
          <p:cNvSpPr txBox="1"/>
          <p:nvPr/>
        </p:nvSpPr>
        <p:spPr>
          <a:xfrm>
            <a:off x="7601185" y="4064000"/>
            <a:ext cx="2743200" cy="4572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pic>
        <p:nvPicPr>
          <p:cNvPr id="24" name="Content Placeholder 23" descr="A graph showing the growth of a company&#10;&#10;Description automatically generated">
            <a:extLst>
              <a:ext uri="{FF2B5EF4-FFF2-40B4-BE49-F238E27FC236}">
                <a16:creationId xmlns:a16="http://schemas.microsoft.com/office/drawing/2014/main" id="{CB4A1C37-C4BD-A5C4-5C6D-6284D873769B}"/>
              </a:ext>
            </a:extLst>
          </p:cNvPr>
          <p:cNvPicPr>
            <a:picLocks noGrp="1" noChangeAspect="1"/>
          </p:cNvPicPr>
          <p:nvPr>
            <p:ph sz="quarter" idx="13"/>
          </p:nvPr>
        </p:nvPicPr>
        <p:blipFill>
          <a:blip r:embed="rId2"/>
          <a:stretch>
            <a:fillRect/>
          </a:stretch>
        </p:blipFill>
        <p:spPr>
          <a:xfrm>
            <a:off x="237452" y="2639573"/>
            <a:ext cx="5468286" cy="3136693"/>
          </a:xfrm>
        </p:spPr>
      </p:pic>
      <p:pic>
        <p:nvPicPr>
          <p:cNvPr id="25" name="Picture 24" descr="A graph showing the growth of a company&#10;&#10;Description automatically generated">
            <a:extLst>
              <a:ext uri="{FF2B5EF4-FFF2-40B4-BE49-F238E27FC236}">
                <a16:creationId xmlns:a16="http://schemas.microsoft.com/office/drawing/2014/main" id="{7296BE1B-ABCB-7AB5-2B41-2B62D69189D0}"/>
              </a:ext>
            </a:extLst>
          </p:cNvPr>
          <p:cNvPicPr>
            <a:picLocks noChangeAspect="1"/>
          </p:cNvPicPr>
          <p:nvPr/>
        </p:nvPicPr>
        <p:blipFill>
          <a:blip r:embed="rId3"/>
          <a:stretch>
            <a:fillRect/>
          </a:stretch>
        </p:blipFill>
        <p:spPr>
          <a:xfrm>
            <a:off x="5707473" y="2626017"/>
            <a:ext cx="5490162" cy="3111149"/>
          </a:xfrm>
          <a:prstGeom prst="rect">
            <a:avLst/>
          </a:prstGeom>
        </p:spPr>
      </p:pic>
      <p:sp>
        <p:nvSpPr>
          <p:cNvPr id="26" name="TextBox 25">
            <a:extLst>
              <a:ext uri="{FF2B5EF4-FFF2-40B4-BE49-F238E27FC236}">
                <a16:creationId xmlns:a16="http://schemas.microsoft.com/office/drawing/2014/main" id="{14E5F091-670E-8AAB-2E5E-33D36C1B1B0D}"/>
              </a:ext>
            </a:extLst>
          </p:cNvPr>
          <p:cNvSpPr txBox="1"/>
          <p:nvPr/>
        </p:nvSpPr>
        <p:spPr>
          <a:xfrm>
            <a:off x="2370666" y="5747926"/>
            <a:ext cx="255881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Date (UTC Time)</a:t>
            </a:r>
          </a:p>
        </p:txBody>
      </p:sp>
      <p:sp>
        <p:nvSpPr>
          <p:cNvPr id="27" name="TextBox 26">
            <a:extLst>
              <a:ext uri="{FF2B5EF4-FFF2-40B4-BE49-F238E27FC236}">
                <a16:creationId xmlns:a16="http://schemas.microsoft.com/office/drawing/2014/main" id="{19C4126C-B21C-6E4B-874A-85A536392DA1}"/>
              </a:ext>
            </a:extLst>
          </p:cNvPr>
          <p:cNvSpPr txBox="1"/>
          <p:nvPr/>
        </p:nvSpPr>
        <p:spPr>
          <a:xfrm>
            <a:off x="7864592" y="5705593"/>
            <a:ext cx="1975555" cy="3668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Date (UTC Time)</a:t>
            </a:r>
            <a:endParaRPr lang="en-US"/>
          </a:p>
        </p:txBody>
      </p:sp>
    </p:spTree>
    <p:extLst>
      <p:ext uri="{BB962C8B-B14F-4D97-AF65-F5344CB8AC3E}">
        <p14:creationId xmlns:p14="http://schemas.microsoft.com/office/powerpoint/2010/main" val="21216570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Picture Placeholder 40" descr="Spiral staircase">
            <a:extLst>
              <a:ext uri="{FF2B5EF4-FFF2-40B4-BE49-F238E27FC236}">
                <a16:creationId xmlns:a16="http://schemas.microsoft.com/office/drawing/2014/main" id="{CA7AA561-D43A-44FB-9797-ADF1120FE134}"/>
              </a:ext>
            </a:extLst>
          </p:cNvPr>
          <p:cNvPicPr>
            <a:picLocks noGrp="1" noChangeAspect="1"/>
          </p:cNvPicPr>
          <p:nvPr>
            <p:ph type="pic" sz="quarter" idx="14"/>
          </p:nvPr>
        </p:nvPicPr>
        <p:blipFill rotWithShape="1">
          <a:blip r:embed="rId2" cstate="email">
            <a:extLst>
              <a:ext uri="{28A0092B-C50C-407E-A947-70E740481C1C}">
                <a14:useLocalDpi xmlns:a14="http://schemas.microsoft.com/office/drawing/2010/main"/>
              </a:ext>
            </a:extLst>
          </a:blip>
          <a:srcRect/>
          <a:stretch/>
        </p:blipFill>
        <p:spPr>
          <a:xfrm>
            <a:off x="6461342" y="0"/>
            <a:ext cx="5730658" cy="6858000"/>
          </a:xfrm>
        </p:spPr>
      </p:pic>
      <p:sp>
        <p:nvSpPr>
          <p:cNvPr id="47" name="Title 46">
            <a:extLst>
              <a:ext uri="{FF2B5EF4-FFF2-40B4-BE49-F238E27FC236}">
                <a16:creationId xmlns:a16="http://schemas.microsoft.com/office/drawing/2014/main" id="{167D37B9-A301-4761-8990-91AFC6B1E3CE}"/>
              </a:ext>
            </a:extLst>
          </p:cNvPr>
          <p:cNvSpPr>
            <a:spLocks noGrp="1"/>
          </p:cNvSpPr>
          <p:nvPr>
            <p:ph type="ctrTitle"/>
          </p:nvPr>
        </p:nvSpPr>
        <p:spPr/>
        <p:txBody>
          <a:bodyPr/>
          <a:lstStyle/>
          <a:p>
            <a:r>
              <a:rPr lang="en-US"/>
              <a:t>AREAS OF FOCUS</a:t>
            </a:r>
          </a:p>
        </p:txBody>
      </p:sp>
      <p:sp>
        <p:nvSpPr>
          <p:cNvPr id="3" name="Text Placeholder 2">
            <a:extLst>
              <a:ext uri="{FF2B5EF4-FFF2-40B4-BE49-F238E27FC236}">
                <a16:creationId xmlns:a16="http://schemas.microsoft.com/office/drawing/2014/main" id="{EFB90AB4-D228-4548-B072-726498212362}"/>
              </a:ext>
            </a:extLst>
          </p:cNvPr>
          <p:cNvSpPr>
            <a:spLocks noGrp="1"/>
          </p:cNvSpPr>
          <p:nvPr>
            <p:ph type="subTitle" idx="1"/>
          </p:nvPr>
        </p:nvSpPr>
        <p:spPr>
          <a:xfrm>
            <a:off x="916016" y="2551819"/>
            <a:ext cx="4413068" cy="3539265"/>
          </a:xfrm>
        </p:spPr>
        <p:txBody>
          <a:bodyPr vert="horz" lIns="91440" tIns="45720" rIns="91440" bIns="45720" rtlCol="0" anchor="t">
            <a:normAutofit fontScale="92500"/>
          </a:bodyPr>
          <a:lstStyle/>
          <a:p>
            <a:r>
              <a:rPr lang="en-US" dirty="0">
                <a:latin typeface="Tw Cen MT"/>
              </a:rPr>
              <a:t>Develop functional strategies to keep ahead of the issue of homelessness.</a:t>
            </a:r>
          </a:p>
          <a:p>
            <a:r>
              <a:rPr lang="en-US" dirty="0">
                <a:latin typeface="Tw Cen MT"/>
              </a:rPr>
              <a:t>Capitalize on low hanging fruit to identify instances that can lead to optimal and beneficial outcomes for the homeless and good of the public.</a:t>
            </a:r>
            <a:endParaRPr lang="en-US" dirty="0"/>
          </a:p>
          <a:p>
            <a:r>
              <a:rPr lang="en-US" dirty="0">
                <a:latin typeface="Tw Cen MT"/>
              </a:rPr>
              <a:t>Visualize varying degrees of density that could help locate and assist more people.</a:t>
            </a:r>
            <a:endParaRPr lang="en-US" dirty="0"/>
          </a:p>
        </p:txBody>
      </p:sp>
      <p:sp>
        <p:nvSpPr>
          <p:cNvPr id="8" name="Footer Placeholder 7">
            <a:extLst>
              <a:ext uri="{FF2B5EF4-FFF2-40B4-BE49-F238E27FC236}">
                <a16:creationId xmlns:a16="http://schemas.microsoft.com/office/drawing/2014/main" id="{4935E91E-7CC8-9B42-8C6A-FB302D879597}"/>
              </a:ext>
            </a:extLst>
          </p:cNvPr>
          <p:cNvSpPr>
            <a:spLocks noGrp="1"/>
          </p:cNvSpPr>
          <p:nvPr>
            <p:ph type="ftr" sz="quarter" idx="11"/>
          </p:nvPr>
        </p:nvSpPr>
        <p:spPr>
          <a:xfrm>
            <a:off x="4053114" y="6356350"/>
            <a:ext cx="2188029" cy="365125"/>
          </a:xfrm>
        </p:spPr>
        <p:txBody>
          <a:bodyPr/>
          <a:lstStyle/>
          <a:p>
            <a:r>
              <a:rPr lang="en-US"/>
              <a:t>PRESENTATION TITLE</a:t>
            </a:r>
          </a:p>
        </p:txBody>
      </p:sp>
      <p:sp>
        <p:nvSpPr>
          <p:cNvPr id="9" name="Slide Number Placeholder 8">
            <a:extLst>
              <a:ext uri="{FF2B5EF4-FFF2-40B4-BE49-F238E27FC236}">
                <a16:creationId xmlns:a16="http://schemas.microsoft.com/office/drawing/2014/main" id="{C00386A5-8AD2-1C49-821C-F0DB60EA6477}"/>
              </a:ext>
            </a:extLst>
          </p:cNvPr>
          <p:cNvSpPr>
            <a:spLocks noGrp="1"/>
          </p:cNvSpPr>
          <p:nvPr>
            <p:ph type="sldNum" sz="quarter" idx="12"/>
          </p:nvPr>
        </p:nvSpPr>
        <p:spPr>
          <a:xfrm>
            <a:off x="10271342" y="6356350"/>
            <a:ext cx="1539658" cy="365125"/>
          </a:xfrm>
        </p:spPr>
        <p:txBody>
          <a:bodyPr/>
          <a:lstStyle/>
          <a:p>
            <a:fld id="{294A09A9-5501-47C1-A89A-A340965A2BE2}" type="slidenum">
              <a:rPr lang="en-US" dirty="0" smtClean="0"/>
              <a:pPr/>
              <a:t>8</a:t>
            </a:fld>
            <a:endParaRPr lang="en-US"/>
          </a:p>
        </p:txBody>
      </p:sp>
    </p:spTree>
    <p:extLst>
      <p:ext uri="{BB962C8B-B14F-4D97-AF65-F5344CB8AC3E}">
        <p14:creationId xmlns:p14="http://schemas.microsoft.com/office/powerpoint/2010/main" val="25631196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 name="Picture Placeholder 61" descr="Vegetation">
            <a:extLst>
              <a:ext uri="{FF2B5EF4-FFF2-40B4-BE49-F238E27FC236}">
                <a16:creationId xmlns:a16="http://schemas.microsoft.com/office/drawing/2014/main" id="{A2FFB594-F12D-4187-B225-766DFDE5B4F3}"/>
              </a:ext>
            </a:extLst>
          </p:cNvPr>
          <p:cNvPicPr>
            <a:picLocks noGrp="1" noChangeAspect="1"/>
          </p:cNvPicPr>
          <p:nvPr>
            <p:ph type="pic" sz="quarter" idx="16"/>
          </p:nvPr>
        </p:nvPicPr>
        <p:blipFill rotWithShape="1">
          <a:blip r:embed="rId2" cstate="email">
            <a:extLst>
              <a:ext uri="{28A0092B-C50C-407E-A947-70E740481C1C}">
                <a14:useLocalDpi xmlns:a14="http://schemas.microsoft.com/office/drawing/2010/main"/>
              </a:ext>
            </a:extLst>
          </a:blip>
          <a:srcRect/>
          <a:stretch/>
        </p:blipFill>
        <p:spPr>
          <a:xfrm>
            <a:off x="0" y="0"/>
            <a:ext cx="8534400" cy="6858000"/>
          </a:xfrm>
        </p:spPr>
      </p:pic>
      <p:sp>
        <p:nvSpPr>
          <p:cNvPr id="2" name="Title 1">
            <a:extLst>
              <a:ext uri="{FF2B5EF4-FFF2-40B4-BE49-F238E27FC236}">
                <a16:creationId xmlns:a16="http://schemas.microsoft.com/office/drawing/2014/main" id="{E5F191A4-7839-4F63-B17C-7C366C59488C}"/>
              </a:ext>
            </a:extLst>
          </p:cNvPr>
          <p:cNvSpPr>
            <a:spLocks noGrp="1"/>
          </p:cNvSpPr>
          <p:nvPr>
            <p:ph type="ctrTitle"/>
          </p:nvPr>
        </p:nvSpPr>
        <p:spPr>
          <a:xfrm>
            <a:off x="693684" y="879636"/>
            <a:ext cx="6294727" cy="1206888"/>
          </a:xfrm>
        </p:spPr>
        <p:txBody>
          <a:bodyPr/>
          <a:lstStyle/>
          <a:p>
            <a:r>
              <a:rPr lang="en-US"/>
              <a:t>HOW WE GET THERE</a:t>
            </a:r>
          </a:p>
        </p:txBody>
      </p:sp>
      <p:sp>
        <p:nvSpPr>
          <p:cNvPr id="9" name="Text Placeholder 8">
            <a:extLst>
              <a:ext uri="{FF2B5EF4-FFF2-40B4-BE49-F238E27FC236}">
                <a16:creationId xmlns:a16="http://schemas.microsoft.com/office/drawing/2014/main" id="{6B7AFC44-0B03-0440-894A-F417DCE9DDF5}"/>
              </a:ext>
            </a:extLst>
          </p:cNvPr>
          <p:cNvSpPr>
            <a:spLocks noGrp="1"/>
          </p:cNvSpPr>
          <p:nvPr>
            <p:ph type="body" sz="quarter" idx="15"/>
          </p:nvPr>
        </p:nvSpPr>
        <p:spPr>
          <a:xfrm>
            <a:off x="1219032" y="2654299"/>
            <a:ext cx="3165475" cy="2705101"/>
          </a:xfrm>
        </p:spPr>
        <p:txBody>
          <a:bodyPr vert="horz" lIns="91440" tIns="45720" rIns="91440" bIns="45720" rtlCol="0" anchor="t">
            <a:noAutofit/>
          </a:bodyPr>
          <a:lstStyle/>
          <a:p>
            <a:r>
              <a:rPr lang="en-US" sz="1600">
                <a:latin typeface="Tw Cen MT"/>
              </a:rPr>
              <a:t>Services</a:t>
            </a:r>
            <a:endParaRPr lang="en-US" sz="1600"/>
          </a:p>
          <a:p>
            <a:r>
              <a:rPr lang="en-US" sz="1600">
                <a:latin typeface="Tw Cen MT"/>
              </a:rPr>
              <a:t>Be sure to look for any services provided to the public by the government for any assistance necessary . </a:t>
            </a:r>
            <a:endParaRPr lang="en-US" sz="1600"/>
          </a:p>
          <a:p>
            <a:r>
              <a:rPr lang="en-US" sz="1600">
                <a:latin typeface="Tw Cen MT"/>
              </a:rPr>
              <a:t>Vote at your local legislative location for positive changes in policies and regulations.</a:t>
            </a:r>
            <a:endParaRPr lang="en-US" sz="1600"/>
          </a:p>
          <a:p>
            <a:endParaRPr lang="en-US" sz="1600"/>
          </a:p>
        </p:txBody>
      </p:sp>
      <p:sp>
        <p:nvSpPr>
          <p:cNvPr id="4" name="Content Placeholder 3">
            <a:extLst>
              <a:ext uri="{FF2B5EF4-FFF2-40B4-BE49-F238E27FC236}">
                <a16:creationId xmlns:a16="http://schemas.microsoft.com/office/drawing/2014/main" id="{9B9ED227-95A7-4B08-91FE-5E0EF0D41D20}"/>
              </a:ext>
            </a:extLst>
          </p:cNvPr>
          <p:cNvSpPr>
            <a:spLocks noGrp="1"/>
          </p:cNvSpPr>
          <p:nvPr>
            <p:ph type="body" sz="quarter" idx="13"/>
          </p:nvPr>
        </p:nvSpPr>
        <p:spPr>
          <a:xfrm>
            <a:off x="4661069" y="2654299"/>
            <a:ext cx="3165475" cy="2705101"/>
          </a:xfrm>
        </p:spPr>
        <p:txBody>
          <a:bodyPr vert="horz" lIns="91440" tIns="45720" rIns="91440" bIns="45720" rtlCol="0" anchor="t">
            <a:normAutofit/>
          </a:bodyPr>
          <a:lstStyle/>
          <a:p>
            <a:r>
              <a:rPr lang="en-US" sz="1800">
                <a:latin typeface="Tw Cen MT"/>
              </a:rPr>
              <a:t>location</a:t>
            </a:r>
            <a:endParaRPr lang="en-US" sz="1800"/>
          </a:p>
          <a:p>
            <a:pPr lvl="1"/>
            <a:r>
              <a:rPr lang="en-US">
                <a:latin typeface="Tw Cen MT"/>
              </a:rPr>
              <a:t>Be sure to check and really figure out where you are in the city. It may be somewhere that is critical to survival.</a:t>
            </a:r>
            <a:endParaRPr lang="en-US"/>
          </a:p>
          <a:p>
            <a:pPr lvl="1"/>
            <a:r>
              <a:rPr lang="en-US">
                <a:latin typeface="Tw Cen MT"/>
              </a:rPr>
              <a:t>Engage local authorities or churches to ask for help or assistance.</a:t>
            </a:r>
            <a:endParaRPr lang="en-US"/>
          </a:p>
          <a:p>
            <a:endParaRPr lang="en-US" sz="1800"/>
          </a:p>
          <a:p>
            <a:endParaRPr lang="en-US" sz="1800"/>
          </a:p>
        </p:txBody>
      </p:sp>
      <p:sp>
        <p:nvSpPr>
          <p:cNvPr id="5" name="Content Placeholder 4">
            <a:extLst>
              <a:ext uri="{FF2B5EF4-FFF2-40B4-BE49-F238E27FC236}">
                <a16:creationId xmlns:a16="http://schemas.microsoft.com/office/drawing/2014/main" id="{9C2ECAAA-1E9C-4845-8EA9-E11A76F08150}"/>
              </a:ext>
            </a:extLst>
          </p:cNvPr>
          <p:cNvSpPr>
            <a:spLocks noGrp="1"/>
          </p:cNvSpPr>
          <p:nvPr>
            <p:ph type="body" sz="quarter" idx="14"/>
          </p:nvPr>
        </p:nvSpPr>
        <p:spPr>
          <a:xfrm>
            <a:off x="8115132" y="2654299"/>
            <a:ext cx="3165475" cy="2705101"/>
          </a:xfrm>
        </p:spPr>
        <p:txBody>
          <a:bodyPr vert="horz" lIns="91440" tIns="45720" rIns="91440" bIns="45720" rtlCol="0" anchor="t">
            <a:normAutofit/>
          </a:bodyPr>
          <a:lstStyle/>
          <a:p>
            <a:r>
              <a:rPr lang="en-US" sz="1800" cap="none">
                <a:latin typeface="Tw Cen MT"/>
              </a:rPr>
              <a:t>COMPASSION </a:t>
            </a:r>
            <a:endParaRPr lang="en-US" sz="1800" cap="none"/>
          </a:p>
          <a:p>
            <a:r>
              <a:rPr lang="en-US" sz="1800" cap="none">
                <a:latin typeface="Tw Cen MT"/>
              </a:rPr>
              <a:t>Cultivate one-to-one empathy with another person's plight. Putting yourself in their shoes may shed some light and help remind you to be a better person that day.</a:t>
            </a:r>
            <a:endParaRPr lang="en-US" sz="1800" cap="none"/>
          </a:p>
        </p:txBody>
      </p:sp>
      <p:sp>
        <p:nvSpPr>
          <p:cNvPr id="7" name="Footer Placeholder 6">
            <a:extLst>
              <a:ext uri="{FF2B5EF4-FFF2-40B4-BE49-F238E27FC236}">
                <a16:creationId xmlns:a16="http://schemas.microsoft.com/office/drawing/2014/main" id="{CA219616-FC92-EC4C-AE00-252AB95763E9}"/>
              </a:ext>
            </a:extLst>
          </p:cNvPr>
          <p:cNvSpPr>
            <a:spLocks noGrp="1"/>
          </p:cNvSpPr>
          <p:nvPr>
            <p:ph type="ftr" sz="quarter" idx="11"/>
          </p:nvPr>
        </p:nvSpPr>
        <p:spPr>
          <a:xfrm>
            <a:off x="4038600" y="6356350"/>
            <a:ext cx="4114800" cy="365125"/>
          </a:xfrm>
        </p:spPr>
        <p:txBody>
          <a:bodyPr/>
          <a:lstStyle/>
          <a:p>
            <a:r>
              <a:rPr lang="en-US"/>
              <a:t>PRESENTATION TITLE</a:t>
            </a:r>
          </a:p>
        </p:txBody>
      </p:sp>
      <p:sp>
        <p:nvSpPr>
          <p:cNvPr id="8" name="Slide Number Placeholder 7">
            <a:extLst>
              <a:ext uri="{FF2B5EF4-FFF2-40B4-BE49-F238E27FC236}">
                <a16:creationId xmlns:a16="http://schemas.microsoft.com/office/drawing/2014/main" id="{19A1DB4D-ED7B-3640-82F3-DBA73297CF47}"/>
              </a:ext>
            </a:extLst>
          </p:cNvPr>
          <p:cNvSpPr>
            <a:spLocks noGrp="1"/>
          </p:cNvSpPr>
          <p:nvPr>
            <p:ph type="sldNum" sz="quarter" idx="12"/>
          </p:nvPr>
        </p:nvSpPr>
        <p:spPr>
          <a:xfrm>
            <a:off x="10271342" y="6356350"/>
            <a:ext cx="1539658" cy="365125"/>
          </a:xfrm>
        </p:spPr>
        <p:txBody>
          <a:bodyPr/>
          <a:lstStyle/>
          <a:p>
            <a:fld id="{294A09A9-5501-47C1-A89A-A340965A2BE2}" type="slidenum">
              <a:rPr lang="en-US" dirty="0" smtClean="0"/>
              <a:pPr/>
              <a:t>9</a:t>
            </a:fld>
            <a:endParaRPr lang="en-US"/>
          </a:p>
        </p:txBody>
      </p:sp>
    </p:spTree>
    <p:extLst>
      <p:ext uri="{BB962C8B-B14F-4D97-AF65-F5344CB8AC3E}">
        <p14:creationId xmlns:p14="http://schemas.microsoft.com/office/powerpoint/2010/main" val="2721508595"/>
      </p:ext>
    </p:extLst>
  </p:cSld>
  <p:clrMapOvr>
    <a:masterClrMapping/>
  </p:clrMapOvr>
</p:sld>
</file>

<file path=ppt/theme/theme1.xml><?xml version="1.0" encoding="utf-8"?>
<a:theme xmlns:a="http://schemas.openxmlformats.org/drawingml/2006/main" name="Office Theme">
  <a:themeElements>
    <a:clrScheme name="Creative Red 1">
      <a:dk1>
        <a:srgbClr val="000000"/>
      </a:dk1>
      <a:lt1>
        <a:srgbClr val="FFFFFF"/>
      </a:lt1>
      <a:dk2>
        <a:srgbClr val="3A3A3A"/>
      </a:dk2>
      <a:lt2>
        <a:srgbClr val="E7E6E6"/>
      </a:lt2>
      <a:accent1>
        <a:srgbClr val="632423"/>
      </a:accent1>
      <a:accent2>
        <a:srgbClr val="B51200"/>
      </a:accent2>
      <a:accent3>
        <a:srgbClr val="FD1B17"/>
      </a:accent3>
      <a:accent4>
        <a:srgbClr val="F9EBE5"/>
      </a:accent4>
      <a:accent5>
        <a:srgbClr val="03C9C6"/>
      </a:accent5>
      <a:accent6>
        <a:srgbClr val="01B9D1"/>
      </a:accent6>
      <a:hlink>
        <a:srgbClr val="0563C1"/>
      </a:hlink>
      <a:folHlink>
        <a:srgbClr val="954F72"/>
      </a:folHlink>
    </a:clrScheme>
    <a:fontScheme name="Custom 76">
      <a:majorFont>
        <a:latin typeface="Bahnschrift"/>
        <a:ea typeface=""/>
        <a:cs typeface=""/>
      </a:majorFont>
      <a:minorFont>
        <a:latin typeface="Tw Cen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6A49627-BF3F-409F-AD52-1B30DD7AB3C6}">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2.xml><?xml version="1.0" encoding="utf-8"?>
<ds:datastoreItem xmlns:ds="http://schemas.openxmlformats.org/officeDocument/2006/customXml" ds:itemID="{733E722B-1125-4A71-8202-FAD6A1C14A13}">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1AE3212-FDDD-4F52-95D5-3CE5C732A69F}">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TM11580736</Template>
  <Application>Microsoft Office PowerPoint</Application>
  <PresentationFormat>Widescreen</PresentationFormat>
  <Slides>11</Slides>
  <Notes>0</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The HOMELESS: Austin VS. San Francisco.</vt:lpstr>
      <vt:lpstr>MEET OUR TEAM</vt:lpstr>
      <vt:lpstr>Agenda</vt:lpstr>
      <vt:lpstr>INTRODUCTION</vt:lpstr>
      <vt:lpstr>Building &amp; Zoning Policies</vt:lpstr>
      <vt:lpstr>Zoning policies</vt:lpstr>
      <vt:lpstr>Housing index Austin Vs. San Fran</vt:lpstr>
      <vt:lpstr>AREAS OF FOCUS</vt:lpstr>
      <vt:lpstr>HOW WE GET THERE</vt:lpstr>
      <vt:lpstr>SUMMARY </vt:lpstr>
      <vt:lpstr>THANK you, Fin.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
  <cp:revision>77</cp:revision>
  <dcterms:created xsi:type="dcterms:W3CDTF">2023-08-22T00:16:32Z</dcterms:created>
  <dcterms:modified xsi:type="dcterms:W3CDTF">2023-08-29T01:07:09Z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f42aa342-8706-4288-bd11-ebb85995028c_Enabled">
    <vt:lpwstr>true</vt:lpwstr>
  </property>
  <property fmtid="{D5CDD505-2E9C-101B-9397-08002B2CF9AE}" pid="4" name="MSIP_Label_f42aa342-8706-4288-bd11-ebb85995028c_SetDate">
    <vt:lpwstr>2022-05-03T19:17:58Z</vt:lpwstr>
  </property>
  <property fmtid="{D5CDD505-2E9C-101B-9397-08002B2CF9AE}" pid="5" name="MSIP_Label_f42aa342-8706-4288-bd11-ebb85995028c_Method">
    <vt:lpwstr>Standard</vt:lpwstr>
  </property>
  <property fmtid="{D5CDD505-2E9C-101B-9397-08002B2CF9AE}" pid="6" name="MSIP_Label_f42aa342-8706-4288-bd11-ebb85995028c_Name">
    <vt:lpwstr>Internal</vt:lpwstr>
  </property>
  <property fmtid="{D5CDD505-2E9C-101B-9397-08002B2CF9AE}" pid="7" name="MSIP_Label_f42aa342-8706-4288-bd11-ebb85995028c_SiteId">
    <vt:lpwstr>72f988bf-86f1-41af-91ab-2d7cd011db47</vt:lpwstr>
  </property>
  <property fmtid="{D5CDD505-2E9C-101B-9397-08002B2CF9AE}" pid="8" name="MSIP_Label_f42aa342-8706-4288-bd11-ebb85995028c_ActionId">
    <vt:lpwstr>25d63fd1-0370-4d03-a1c2-b2f22483dbaf</vt:lpwstr>
  </property>
  <property fmtid="{D5CDD505-2E9C-101B-9397-08002B2CF9AE}" pid="9" name="MSIP_Label_f42aa342-8706-4288-bd11-ebb85995028c_ContentBits">
    <vt:lpwstr>0</vt:lpwstr>
  </property>
</Properties>
</file>

<file path=docProps/thumbnail.jpeg>
</file>